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83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B4D"/>
    <a:srgbClr val="164D7F"/>
    <a:srgbClr val="66CDEF"/>
    <a:srgbClr val="4199C3"/>
    <a:srgbClr val="39B176"/>
    <a:srgbClr val="002B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B43BBD-CF05-41D4-B8E7-EEF15E891A7E}" v="3" dt="2025-02-04T22:03:20.0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ana Maria Aldana Romero" userId="b5bfc609-a94d-4582-8358-deecc8b04432" providerId="ADAL" clId="{70B43BBD-CF05-41D4-B8E7-EEF15E891A7E}"/>
    <pc:docChg chg="custSel modSld">
      <pc:chgData name="Diana Maria Aldana Romero" userId="b5bfc609-a94d-4582-8358-deecc8b04432" providerId="ADAL" clId="{70B43BBD-CF05-41D4-B8E7-EEF15E891A7E}" dt="2025-02-04T22:03:20.070" v="157" actId="5736"/>
      <pc:docMkLst>
        <pc:docMk/>
      </pc:docMkLst>
      <pc:sldChg chg="modSp mod">
        <pc:chgData name="Diana Maria Aldana Romero" userId="b5bfc609-a94d-4582-8358-deecc8b04432" providerId="ADAL" clId="{70B43BBD-CF05-41D4-B8E7-EEF15E891A7E}" dt="2025-01-31T20:01:10.394" v="63" actId="6549"/>
        <pc:sldMkLst>
          <pc:docMk/>
          <pc:sldMk cId="3448580360" sldId="280"/>
        </pc:sldMkLst>
        <pc:graphicFrameChg chg="modGraphic">
          <ac:chgData name="Diana Maria Aldana Romero" userId="b5bfc609-a94d-4582-8358-deecc8b04432" providerId="ADAL" clId="{70B43BBD-CF05-41D4-B8E7-EEF15E891A7E}" dt="2025-01-31T20:01:10.394" v="63" actId="6549"/>
          <ac:graphicFrameMkLst>
            <pc:docMk/>
            <pc:sldMk cId="3448580360" sldId="280"/>
            <ac:graphicFrameMk id="2" creationId="{CC211548-5C22-8FBD-8DF3-4087D6C9A3FC}"/>
          </ac:graphicFrameMkLst>
        </pc:graphicFrameChg>
      </pc:sldChg>
      <pc:sldChg chg="addSp delSp modSp mod">
        <pc:chgData name="Diana Maria Aldana Romero" userId="b5bfc609-a94d-4582-8358-deecc8b04432" providerId="ADAL" clId="{70B43BBD-CF05-41D4-B8E7-EEF15E891A7E}" dt="2025-01-31T20:03:43.761" v="148" actId="14100"/>
        <pc:sldMkLst>
          <pc:docMk/>
          <pc:sldMk cId="604947097" sldId="281"/>
        </pc:sldMkLst>
        <pc:graphicFrameChg chg="add mod modGraphic">
          <ac:chgData name="Diana Maria Aldana Romero" userId="b5bfc609-a94d-4582-8358-deecc8b04432" providerId="ADAL" clId="{70B43BBD-CF05-41D4-B8E7-EEF15E891A7E}" dt="2025-01-31T20:03:43.761" v="148" actId="14100"/>
          <ac:graphicFrameMkLst>
            <pc:docMk/>
            <pc:sldMk cId="604947097" sldId="281"/>
            <ac:graphicFrameMk id="4" creationId="{05883120-37A6-1C4C-B02C-786A55A3439D}"/>
          </ac:graphicFrameMkLst>
        </pc:graphicFrameChg>
      </pc:sldChg>
      <pc:sldChg chg="modSp">
        <pc:chgData name="Diana Maria Aldana Romero" userId="b5bfc609-a94d-4582-8358-deecc8b04432" providerId="ADAL" clId="{70B43BBD-CF05-41D4-B8E7-EEF15E891A7E}" dt="2025-02-04T22:03:20.070" v="157" actId="5736"/>
        <pc:sldMkLst>
          <pc:docMk/>
          <pc:sldMk cId="3139458306" sldId="282"/>
        </pc:sldMkLst>
        <pc:graphicFrameChg chg="mod">
          <ac:chgData name="Diana Maria Aldana Romero" userId="b5bfc609-a94d-4582-8358-deecc8b04432" providerId="ADAL" clId="{70B43BBD-CF05-41D4-B8E7-EEF15E891A7E}" dt="2025-02-04T22:03:20.070" v="157" actId="5736"/>
          <ac:graphicFrameMkLst>
            <pc:docMk/>
            <pc:sldMk cId="3139458306" sldId="282"/>
            <ac:graphicFrameMk id="12" creationId="{DBF06CDB-7531-A041-E032-04C786365468}"/>
          </ac:graphicFrameMkLst>
        </pc:graphicFrameChg>
      </pc:sldChg>
      <pc:sldChg chg="modSp mod">
        <pc:chgData name="Diana Maria Aldana Romero" userId="b5bfc609-a94d-4582-8358-deecc8b04432" providerId="ADAL" clId="{70B43BBD-CF05-41D4-B8E7-EEF15E891A7E}" dt="2025-01-31T20:01:57.847" v="104" actId="20577"/>
        <pc:sldMkLst>
          <pc:docMk/>
          <pc:sldMk cId="3539589709" sldId="284"/>
        </pc:sldMkLst>
        <pc:graphicFrameChg chg="modGraphic">
          <ac:chgData name="Diana Maria Aldana Romero" userId="b5bfc609-a94d-4582-8358-deecc8b04432" providerId="ADAL" clId="{70B43BBD-CF05-41D4-B8E7-EEF15E891A7E}" dt="2025-01-31T20:01:57.847" v="104" actId="20577"/>
          <ac:graphicFrameMkLst>
            <pc:docMk/>
            <pc:sldMk cId="3539589709" sldId="284"/>
            <ac:graphicFrameMk id="5" creationId="{68D01003-1BC2-1128-E7CC-00E181BA584B}"/>
          </ac:graphicFrameMkLst>
        </pc:graphicFrameChg>
      </pc:sldChg>
      <pc:sldChg chg="modSp mod">
        <pc:chgData name="Diana Maria Aldana Romero" userId="b5bfc609-a94d-4582-8358-deecc8b04432" providerId="ADAL" clId="{70B43BBD-CF05-41D4-B8E7-EEF15E891A7E}" dt="2025-01-31T20:02:46.378" v="137" actId="6549"/>
        <pc:sldMkLst>
          <pc:docMk/>
          <pc:sldMk cId="1650323002" sldId="285"/>
        </pc:sldMkLst>
        <pc:graphicFrameChg chg="modGraphic">
          <ac:chgData name="Diana Maria Aldana Romero" userId="b5bfc609-a94d-4582-8358-deecc8b04432" providerId="ADAL" clId="{70B43BBD-CF05-41D4-B8E7-EEF15E891A7E}" dt="2025-01-31T20:02:46.378" v="137" actId="6549"/>
          <ac:graphicFrameMkLst>
            <pc:docMk/>
            <pc:sldMk cId="1650323002" sldId="285"/>
            <ac:graphicFrameMk id="2" creationId="{3D073D68-2954-2597-D132-39AAF787CDB4}"/>
          </ac:graphicFrameMkLst>
        </pc:graphicFrameChg>
      </pc:sldChg>
      <pc:sldChg chg="modSp mod">
        <pc:chgData name="Diana Maria Aldana Romero" userId="b5bfc609-a94d-4582-8358-deecc8b04432" providerId="ADAL" clId="{70B43BBD-CF05-41D4-B8E7-EEF15E891A7E}" dt="2025-01-31T20:04:22.002" v="156" actId="403"/>
        <pc:sldMkLst>
          <pc:docMk/>
          <pc:sldMk cId="2830514963" sldId="330"/>
        </pc:sldMkLst>
        <pc:graphicFrameChg chg="mod modGraphic">
          <ac:chgData name="Diana Maria Aldana Romero" userId="b5bfc609-a94d-4582-8358-deecc8b04432" providerId="ADAL" clId="{70B43BBD-CF05-41D4-B8E7-EEF15E891A7E}" dt="2025-01-31T20:04:22.002" v="156" actId="403"/>
          <ac:graphicFrameMkLst>
            <pc:docMk/>
            <pc:sldMk cId="2830514963" sldId="330"/>
            <ac:graphicFrameMk id="4" creationId="{474B91E8-8EF6-7B8A-FDE7-A334FB068922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5D1573-6274-45AF-8D62-A6FD6CF012C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BFF1DC51-0506-4882-B3DA-B7069895F146}">
      <dgm:prSet phldrT="[Texto]" custT="1"/>
      <dgm:spPr>
        <a:solidFill>
          <a:srgbClr val="002060">
            <a:lumMod val="75000"/>
            <a:lumOff val="25000"/>
          </a:srgb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gm:spPr>
      <dgm:t>
        <a:bodyPr spcFirstLastPara="0" vert="horz" wrap="square" lIns="6985" tIns="6985" rIns="6985" bIns="6985" numCol="1" spcCol="1270" anchor="ctr" anchorCtr="0"/>
        <a:lstStyle/>
        <a:p>
          <a:pPr algn="ctr"/>
          <a:r>
            <a:rPr lang="es-MX" sz="1100" b="1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   </a:t>
          </a:r>
          <a:r>
            <a:rPr lang="es-MX" sz="1100" b="1" kern="1200" cap="none" spc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rPr>
            <a:t>DIRECTOR</a:t>
          </a:r>
          <a:r>
            <a:rPr lang="es-MX" sz="1100" b="1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s-MX" sz="1100" b="1" kern="1200" cap="none" spc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COMERCIAL</a:t>
          </a:r>
          <a:endParaRPr lang="es-CO" sz="1100" b="1" kern="1200" cap="none" spc="0" dirty="0">
            <a:ln w="0"/>
            <a:solidFill>
              <a:prstClr val="white"/>
            </a:solidFill>
            <a:effectLst>
              <a:outerShdw blurRad="38100" dist="19050" dir="2700000" algn="tl" rotWithShape="0">
                <a:prstClr val="black">
                  <a:alpha val="40000"/>
                </a:prstClr>
              </a:outerShdw>
            </a:effectLst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FADDF1B1-9696-45DA-992B-10356AF81152}" type="parTrans" cxnId="{E3B910A3-FA41-47CD-A932-032F1ACD7A6C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>
        <a:ln>
          <a:solidFill>
            <a:schemeClr val="tx1"/>
          </a:solidFill>
        </a:ln>
      </dgm:spPr>
      <dgm:t>
        <a:bodyPr/>
        <a:lstStyle/>
        <a:p>
          <a:endParaRPr lang="es-CO" sz="11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2190D15-8A26-4220-B781-422A964884E4}" type="sibTrans" cxnId="{E3B910A3-FA41-47CD-A932-032F1ACD7A6C}">
      <dgm:prSet/>
      <dgm:spPr/>
      <dgm:t>
        <a:bodyPr/>
        <a:lstStyle/>
        <a:p>
          <a:endParaRPr lang="es-CO" sz="11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E90B9C-7C5F-4B05-A8E9-67205BD536EC}">
      <dgm:prSet phldrT="[Texto]" custT="1"/>
      <dgm:spPr>
        <a:solidFill>
          <a:schemeClr val="accent2"/>
        </a:solidFill>
        <a:ln>
          <a:solidFill>
            <a:schemeClr val="bg2"/>
          </a:solidFill>
        </a:ln>
      </dgm:spPr>
      <dgm:t>
        <a:bodyPr/>
        <a:lstStyle/>
        <a:p>
          <a:pPr algn="ctr"/>
          <a:r>
            <a:rPr lang="es-MX" sz="1200" b="1" cap="none" spc="0" dirty="0">
              <a:ln w="0"/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Coordinador Operativo</a:t>
          </a:r>
          <a:endParaRPr lang="es-CO" sz="1200" b="1" cap="none" spc="0" dirty="0">
            <a:ln w="0"/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76AED8-4DA7-4F9E-939A-CF131C7EFCBC}" type="parTrans" cxnId="{9A9F8102-192A-4D9E-9987-336A7E8DE4BA}">
      <dgm:prSet/>
      <dgm:spPr>
        <a:ln>
          <a:solidFill>
            <a:srgbClr val="002060"/>
          </a:solidFill>
        </a:ln>
      </dgm:spPr>
      <dgm:t>
        <a:bodyPr/>
        <a:lstStyle/>
        <a:p>
          <a:endParaRPr lang="es-CO" sz="11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3692FB0-CFB6-43DD-90F0-0E4025BBF586}" type="sibTrans" cxnId="{9A9F8102-192A-4D9E-9987-336A7E8DE4BA}">
      <dgm:prSet/>
      <dgm:spPr/>
      <dgm:t>
        <a:bodyPr/>
        <a:lstStyle/>
        <a:p>
          <a:endParaRPr lang="es-CO" sz="11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E997842-421B-4FC5-86EF-F68CA4FC45E6}">
      <dgm:prSet phldrT="[Texto]" custT="1"/>
      <dgm:spPr>
        <a:solidFill>
          <a:schemeClr val="accent6">
            <a:lumMod val="75000"/>
          </a:schemeClr>
        </a:solidFill>
        <a:ln>
          <a:solidFill>
            <a:schemeClr val="bg2"/>
          </a:solidFill>
        </a:ln>
      </dgm:spPr>
      <dgm:t>
        <a:bodyPr/>
        <a:lstStyle/>
        <a:p>
          <a:pPr algn="l"/>
          <a:r>
            <a:rPr lang="es-MX" sz="1100" b="1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Analista</a:t>
          </a:r>
          <a:r>
            <a:rPr lang="es-MX" sz="1100" b="1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 Contable y administrativa </a:t>
          </a:r>
          <a:endParaRPr lang="es-CO" sz="1100" b="1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3EE99F1-7E32-43B4-A4BB-9D36296998F0}" type="parTrans" cxnId="{C4387F9E-EBEB-4C5B-8AEC-60EBAAB5C542}">
      <dgm:prSet/>
      <dgm:spPr>
        <a:ln>
          <a:solidFill>
            <a:srgbClr val="002060"/>
          </a:solidFill>
        </a:ln>
      </dgm:spPr>
      <dgm:t>
        <a:bodyPr/>
        <a:lstStyle/>
        <a:p>
          <a:endParaRPr lang="es-CO" sz="11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26389D3-5BBB-4F61-8215-0EB0AF7662B6}" type="sibTrans" cxnId="{C4387F9E-EBEB-4C5B-8AEC-60EBAAB5C542}">
      <dgm:prSet/>
      <dgm:spPr/>
      <dgm:t>
        <a:bodyPr/>
        <a:lstStyle/>
        <a:p>
          <a:endParaRPr lang="es-CO" sz="11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EDC02A6-7F84-427F-AF48-A9F6EF448DFB}">
      <dgm:prSet phldrT="[Texto]" custT="1"/>
      <dgm:spPr>
        <a:solidFill>
          <a:schemeClr val="accent6">
            <a:lumMod val="75000"/>
          </a:schemeClr>
        </a:solidFill>
        <a:ln>
          <a:solidFill>
            <a:schemeClr val="bg2"/>
          </a:solidFill>
        </a:ln>
      </dgm:spPr>
      <dgm:t>
        <a:bodyPr/>
        <a:lstStyle/>
        <a:p>
          <a:pPr algn="l"/>
          <a:r>
            <a:rPr lang="es-MX" sz="11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Analista Compras y Almacén</a:t>
          </a:r>
          <a:endParaRPr lang="es-CO" sz="1100" b="1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D3CE726-1964-46E5-B026-2BD514B736F3}" type="parTrans" cxnId="{8560F0A6-B832-4C91-97FC-F62C8FE63777}">
      <dgm:prSet/>
      <dgm:spPr>
        <a:ln>
          <a:solidFill>
            <a:srgbClr val="002060"/>
          </a:solidFill>
        </a:ln>
      </dgm:spPr>
      <dgm:t>
        <a:bodyPr/>
        <a:lstStyle/>
        <a:p>
          <a:endParaRPr lang="es-CO" sz="11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AE352A1-E17E-44B7-95D9-C167602A57E3}" type="sibTrans" cxnId="{8560F0A6-B832-4C91-97FC-F62C8FE63777}">
      <dgm:prSet/>
      <dgm:spPr/>
      <dgm:t>
        <a:bodyPr/>
        <a:lstStyle/>
        <a:p>
          <a:endParaRPr lang="es-CO" sz="11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5EC2BE4-835E-4122-86EA-43390F19378E}">
      <dgm:prSet phldrT="[Texto]" custT="1"/>
      <dgm:spPr>
        <a:solidFill>
          <a:schemeClr val="accent5"/>
        </a:solidFill>
        <a:ln>
          <a:solidFill>
            <a:schemeClr val="bg2"/>
          </a:solidFill>
        </a:ln>
      </dgm:spPr>
      <dgm:t>
        <a:bodyPr/>
        <a:lstStyle/>
        <a:p>
          <a:pPr algn="l"/>
          <a:r>
            <a:rPr lang="es-MX" sz="1100" b="1" cap="none" spc="0" dirty="0">
              <a:ln w="0"/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Fontanero Comercial (3) </a:t>
          </a:r>
          <a:endParaRPr lang="es-CO" sz="1100" b="1" cap="none" spc="0" dirty="0">
            <a:ln w="0"/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74083E-D3D1-4FF9-871E-38558781F9A8}" type="parTrans" cxnId="{69D64712-EB1D-46D2-9C3F-E89F9DC8EDA8}">
      <dgm:prSet/>
      <dgm:spPr>
        <a:ln>
          <a:solidFill>
            <a:schemeClr val="bg2"/>
          </a:solidFill>
        </a:ln>
      </dgm:spPr>
      <dgm:t>
        <a:bodyPr/>
        <a:lstStyle/>
        <a:p>
          <a:endParaRPr lang="es-CO" sz="11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B75830-3C27-4749-B29F-BB9197CDE850}" type="sibTrans" cxnId="{69D64712-EB1D-46D2-9C3F-E89F9DC8EDA8}">
      <dgm:prSet/>
      <dgm:spPr/>
      <dgm:t>
        <a:bodyPr/>
        <a:lstStyle/>
        <a:p>
          <a:endParaRPr lang="es-CO" sz="11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76C1AD3-5814-4D59-8293-19EAC7F4716A}" type="asst">
      <dgm:prSet phldrT="[Texto]" custT="1"/>
      <dgm:spPr>
        <a:solidFill>
          <a:schemeClr val="accent6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l"/>
          <a:r>
            <a:rPr lang="es-MX" sz="1100" b="1" cap="none" spc="0" dirty="0">
              <a:ln w="0"/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Revisor Fiscal</a:t>
          </a:r>
          <a:endParaRPr lang="es-CO" sz="1100" b="1" cap="none" spc="0" dirty="0">
            <a:ln w="0"/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52F8208-02B2-4760-815F-D40EAEAEB217}" type="parTrans" cxnId="{10D0A574-4CBD-4D33-8D22-EE20447A0B17}">
      <dgm:prSet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dgm:style>
      </dgm:prSet>
      <dgm:spPr>
        <a:ln w="9525" cap="flat" cmpd="sng" algn="ctr">
          <a:solidFill>
            <a:schemeClr val="accent1"/>
          </a:solidFill>
          <a:prstDash val="dash"/>
          <a:round/>
          <a:headEnd type="none" w="med" len="med"/>
          <a:tailEnd type="none" w="med" len="med"/>
        </a:ln>
      </dgm:spPr>
      <dgm:t>
        <a:bodyPr/>
        <a:lstStyle/>
        <a:p>
          <a:endParaRPr lang="es-CO" sz="11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F500E9B-20C3-4D3B-A4EA-F8F92962EDC8}" type="sibTrans" cxnId="{10D0A574-4CBD-4D33-8D22-EE20447A0B17}">
      <dgm:prSet/>
      <dgm:spPr/>
      <dgm:t>
        <a:bodyPr/>
        <a:lstStyle/>
        <a:p>
          <a:endParaRPr lang="es-CO" sz="11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9370839-252A-4A92-B948-11F50040DEE8}" type="asst">
      <dgm:prSet phldrT="[Texto]" custT="1"/>
      <dgm:spPr>
        <a:solidFill>
          <a:schemeClr val="accent6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l"/>
          <a:r>
            <a:rPr lang="es-MX" sz="1100" b="1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Asesor </a:t>
          </a:r>
          <a:r>
            <a:rPr lang="es-MX" sz="1100" b="1" cap="none" spc="0">
              <a:ln w="0"/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Jurídico</a:t>
          </a:r>
          <a:endParaRPr lang="es-CO" sz="1100" b="1" cap="none" spc="0" dirty="0">
            <a:ln w="0"/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2A8048E-3694-4B62-BB9A-5832A7714B33}" type="parTrans" cxnId="{F98FFF19-4F2D-4532-99B9-EBF76E942F61}">
      <dgm:prSet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dgm:style>
      </dgm:prSet>
      <dgm:spPr>
        <a:ln w="9525" cap="flat" cmpd="sng" algn="ctr">
          <a:solidFill>
            <a:schemeClr val="accent1"/>
          </a:solidFill>
          <a:prstDash val="dash"/>
          <a:round/>
          <a:headEnd type="none" w="med" len="med"/>
          <a:tailEnd type="none" w="med" len="med"/>
        </a:ln>
      </dgm:spPr>
      <dgm:t>
        <a:bodyPr/>
        <a:lstStyle/>
        <a:p>
          <a:endParaRPr lang="es-CO" sz="11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F9E0029-0994-4DD5-A48B-4A66CD4202BE}" type="sibTrans" cxnId="{F98FFF19-4F2D-4532-99B9-EBF76E942F61}">
      <dgm:prSet/>
      <dgm:spPr/>
      <dgm:t>
        <a:bodyPr/>
        <a:lstStyle/>
        <a:p>
          <a:endParaRPr lang="es-CO" sz="11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5C2707A-5C04-4BD1-B3B5-C8CD8E5448F4}" type="asst">
      <dgm:prSet phldrT="[Texto]" custT="1"/>
      <dgm:spPr>
        <a:solidFill>
          <a:schemeClr val="accent6">
            <a:lumMod val="75000"/>
          </a:schemeClr>
        </a:solidFill>
        <a:ln>
          <a:solidFill>
            <a:schemeClr val="bg2"/>
          </a:solidFill>
        </a:ln>
      </dgm:spPr>
      <dgm:t>
        <a:bodyPr/>
        <a:lstStyle/>
        <a:p>
          <a:pPr algn="l"/>
          <a:r>
            <a:rPr lang="es-ES" sz="1100" b="1" cap="none" spc="0" dirty="0">
              <a:ln w="0"/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Gestión Documental Profesional</a:t>
          </a:r>
          <a:endParaRPr lang="es-CO" sz="1100" b="1" cap="none" spc="0" dirty="0">
            <a:ln w="0"/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EAD0FFA-D9A9-47F8-AF82-E9D381B780B0}" type="parTrans" cxnId="{B4D81F41-2559-4DAB-979C-AD9013141506}">
      <dgm:prSet>
        <dgm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dgm:style>
      </dgm:prSet>
      <dgm:spPr>
        <a:ln>
          <a:headEnd type="none" w="med" len="med"/>
          <a:tailEnd type="none" w="med" len="med"/>
        </a:ln>
      </dgm:spPr>
      <dgm:t>
        <a:bodyPr/>
        <a:lstStyle/>
        <a:p>
          <a:endParaRPr lang="es-CO" sz="11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6C4192A-F1B3-49DF-BF58-102B6BD90B06}" type="sibTrans" cxnId="{B4D81F41-2559-4DAB-979C-AD9013141506}">
      <dgm:prSet/>
      <dgm:spPr/>
      <dgm:t>
        <a:bodyPr/>
        <a:lstStyle/>
        <a:p>
          <a:endParaRPr lang="es-CO" sz="11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88E069F-5404-4433-8677-A973FC0A5888}">
      <dgm:prSet custT="1"/>
      <dgm:spPr>
        <a:solidFill>
          <a:srgbClr val="002060"/>
        </a:solidFill>
        <a:ln>
          <a:solidFill>
            <a:schemeClr val="bg2"/>
          </a:solidFill>
        </a:ln>
      </dgm:spPr>
      <dgm:t>
        <a:bodyPr/>
        <a:lstStyle/>
        <a:p>
          <a:r>
            <a:rPr lang="es-CO" sz="11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GERENCIA GENERAL</a:t>
          </a:r>
        </a:p>
      </dgm:t>
    </dgm:pt>
    <dgm:pt modelId="{91909656-C2AD-4956-9B08-E3B2BB4D2ACA}" type="parTrans" cxnId="{D9C0F621-FC5B-4B81-829E-2A2D89BD6B01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>
        <a:ln>
          <a:solidFill>
            <a:schemeClr val="bg2"/>
          </a:solidFill>
        </a:ln>
      </dgm:spPr>
      <dgm:t>
        <a:bodyPr/>
        <a:lstStyle/>
        <a:p>
          <a:endParaRPr lang="es-CO" sz="11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BDA50A7-45FF-421E-8788-1DEB1C66C492}" type="sibTrans" cxnId="{D9C0F621-FC5B-4B81-829E-2A2D89BD6B01}">
      <dgm:prSet/>
      <dgm:spPr/>
      <dgm:t>
        <a:bodyPr/>
        <a:lstStyle/>
        <a:p>
          <a:endParaRPr lang="es-CO" sz="11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2913011-817A-41BE-87E3-1146D1F1E6DF}">
      <dgm:prSet phldrT="[Texto]" custT="1"/>
      <dgm:spPr>
        <a:solidFill>
          <a:srgbClr val="002B4D"/>
        </a:solidFill>
        <a:ln>
          <a:solidFill>
            <a:schemeClr val="bg2"/>
          </a:solidFill>
        </a:ln>
      </dgm:spPr>
      <dgm:t>
        <a:bodyPr/>
        <a:lstStyle/>
        <a:p>
          <a:r>
            <a:rPr lang="es-ES" sz="11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ASAMBLEA</a:t>
          </a:r>
          <a:endParaRPr lang="es-CO" sz="1100" b="1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1065C4E-0770-4DC5-A87A-D95C4FEC7C99}" type="parTrans" cxnId="{799D47C9-24DD-41B2-9112-9C5F3D2F29B1}">
      <dgm:prSet/>
      <dgm:spPr>
        <a:ln>
          <a:solidFill>
            <a:schemeClr val="tx1"/>
          </a:solidFill>
        </a:ln>
      </dgm:spPr>
      <dgm:t>
        <a:bodyPr/>
        <a:lstStyle/>
        <a:p>
          <a:endParaRPr lang="es-CO" sz="11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D75957B-F81D-49AF-A59A-0D7DE05C9726}" type="sibTrans" cxnId="{799D47C9-24DD-41B2-9112-9C5F3D2F29B1}">
      <dgm:prSet/>
      <dgm:spPr/>
      <dgm:t>
        <a:bodyPr/>
        <a:lstStyle/>
        <a:p>
          <a:endParaRPr lang="es-CO" sz="11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2589E21-B9B5-4F1B-A57B-684103747830}">
      <dgm:prSet phldrT="[Texto]" custT="1"/>
      <dgm:spPr>
        <a:solidFill>
          <a:srgbClr val="002B4D"/>
        </a:solidFill>
        <a:ln>
          <a:solidFill>
            <a:schemeClr val="bg2"/>
          </a:solidFill>
        </a:ln>
      </dgm:spPr>
      <dgm:t>
        <a:bodyPr/>
        <a:lstStyle/>
        <a:p>
          <a:r>
            <a:rPr lang="es-ES" sz="11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JUNTA DIRECTIVA</a:t>
          </a:r>
          <a:endParaRPr lang="es-CO" sz="1100" b="1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C47A95-6A25-432C-A6F2-818BB5BDA145}" type="parTrans" cxnId="{D98EE9B7-9756-4664-BE50-A0CCE9DC9E1A}">
      <dgm:prSet/>
      <dgm:spPr>
        <a:ln>
          <a:solidFill>
            <a:schemeClr val="bg2"/>
          </a:solidFill>
        </a:ln>
      </dgm:spPr>
      <dgm:t>
        <a:bodyPr/>
        <a:lstStyle/>
        <a:p>
          <a:endParaRPr lang="es-CO" sz="11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6B506F1-3D71-4D60-B774-0B9811E90AE4}" type="sibTrans" cxnId="{D98EE9B7-9756-4664-BE50-A0CCE9DC9E1A}">
      <dgm:prSet/>
      <dgm:spPr/>
      <dgm:t>
        <a:bodyPr/>
        <a:lstStyle/>
        <a:p>
          <a:endParaRPr lang="es-CO" sz="11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560D629-E65C-4D80-9E36-DF5C35748930}">
      <dgm:prSet phldrT="[Texto]" custT="1"/>
      <dgm:spPr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gm:spPr>
      <dgm:t>
        <a:bodyPr spcFirstLastPara="0" vert="horz" wrap="square" lIns="6985" tIns="6985" rIns="6985" bIns="6985" numCol="1" spcCol="1270" anchor="ctr" anchorCtr="0"/>
        <a:lstStyle/>
        <a:p>
          <a:pPr algn="ctr"/>
          <a:r>
            <a:rPr lang="es-CO" sz="1100" b="1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   </a:t>
          </a:r>
          <a:r>
            <a:rPr lang="es-CO" sz="1100" b="1" kern="1200" cap="none" spc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rPr>
            <a:t>DIRECTOR</a:t>
          </a:r>
          <a:r>
            <a:rPr lang="es-CO" sz="1100" b="1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 TECNICO</a:t>
          </a:r>
        </a:p>
      </dgm:t>
    </dgm:pt>
    <dgm:pt modelId="{C77ADE37-1E43-4EB5-BF4B-F885A79EA7D0}" type="parTrans" cxnId="{CE52256E-5910-494A-AAC6-01B22EB6C3D4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>
        <a:ln>
          <a:solidFill>
            <a:schemeClr val="bg2"/>
          </a:solidFill>
        </a:ln>
      </dgm:spPr>
      <dgm:t>
        <a:bodyPr/>
        <a:lstStyle/>
        <a:p>
          <a:endParaRPr lang="es-CO" sz="11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5131DED-5B13-462A-A085-4E66A9636972}" type="sibTrans" cxnId="{CE52256E-5910-494A-AAC6-01B22EB6C3D4}">
      <dgm:prSet/>
      <dgm:spPr/>
      <dgm:t>
        <a:bodyPr/>
        <a:lstStyle/>
        <a:p>
          <a:endParaRPr lang="es-CO" sz="11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1518D08-1A4E-4C14-AB74-209B9FC47212}">
      <dgm:prSet phldrT="[Texto]" custT="1"/>
      <dgm:spPr>
        <a:solidFill>
          <a:srgbClr val="ED7D31"/>
        </a:solidFill>
        <a:ln w="12700" cap="flat" cmpd="sng" algn="ctr">
          <a:solidFill>
            <a:srgbClr val="E7E6E6"/>
          </a:solidFill>
          <a:prstDash val="solid"/>
          <a:miter lim="800000"/>
        </a:ln>
        <a:effectLst/>
      </dgm:spPr>
      <dgm:t>
        <a:bodyPr spcFirstLastPara="0" vert="horz" wrap="square" lIns="6985" tIns="6985" rIns="6985" bIns="6985" numCol="1" spcCol="1270" anchor="ctr" anchorCtr="0"/>
        <a:lstStyle/>
        <a:p>
          <a:pPr algn="ctr"/>
          <a:r>
            <a:rPr lang="es-CO" sz="1200" b="1" kern="1200" cap="none" spc="0" dirty="0">
              <a:ln w="0"/>
              <a:solidFill>
                <a:prstClr val="black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Coordinador</a:t>
          </a:r>
          <a:r>
            <a:rPr lang="es-CO" sz="1200" b="1" kern="1200" cap="none" spc="0" dirty="0">
              <a:ln w="0"/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Comercial -Redes</a:t>
          </a:r>
        </a:p>
      </dgm:t>
    </dgm:pt>
    <dgm:pt modelId="{094DACE0-C72B-452B-A72B-DCC17FDAA7A5}" type="parTrans" cxnId="{2D04735C-606B-4B31-8B03-A9B82A379620}">
      <dgm:prSet/>
      <dgm:spPr>
        <a:ln>
          <a:solidFill>
            <a:schemeClr val="bg2"/>
          </a:solidFill>
        </a:ln>
      </dgm:spPr>
      <dgm:t>
        <a:bodyPr/>
        <a:lstStyle/>
        <a:p>
          <a:endParaRPr lang="es-CO" sz="11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AFE96F-5FF9-47B3-B61E-F6042DFC1796}" type="sibTrans" cxnId="{2D04735C-606B-4B31-8B03-A9B82A379620}">
      <dgm:prSet/>
      <dgm:spPr/>
      <dgm:t>
        <a:bodyPr/>
        <a:lstStyle/>
        <a:p>
          <a:endParaRPr lang="es-CO" sz="11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D408775-AC67-46D9-AAE9-FF69E1E5185D}">
      <dgm:prSet phldrT="[Texto]" custT="1"/>
      <dgm:spPr>
        <a:solidFill>
          <a:srgbClr val="002060">
            <a:lumMod val="75000"/>
            <a:lumOff val="25000"/>
          </a:srgb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gm:spPr>
      <dgm:t>
        <a:bodyPr spcFirstLastPara="0" vert="horz" wrap="square" lIns="6985" tIns="6985" rIns="6985" bIns="6985" numCol="1" spcCol="1270" anchor="ctr" anchorCtr="0"/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b="1" kern="120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  DIRECTOR   FINANCIERO  Y CONTABLE</a:t>
          </a:r>
          <a:endParaRPr lang="es-CO" sz="1100" b="1" kern="1200" cap="none" spc="0" dirty="0">
            <a:ln w="0"/>
            <a:solidFill>
              <a:schemeClr val="bg1"/>
            </a:solidFill>
            <a:effectLst>
              <a:outerShdw blurRad="38100" dist="19050" dir="2700000" algn="tl" rotWithShape="0">
                <a:prstClr val="black">
                  <a:alpha val="40000"/>
                </a:prstClr>
              </a:outerShdw>
            </a:effectLst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09266703-D89F-4A6A-944C-12411E35A31F}" type="parTrans" cxnId="{09DC2342-7229-4559-813E-F68D91E92E5F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>
        <a:ln>
          <a:solidFill>
            <a:schemeClr val="tx1"/>
          </a:solidFill>
        </a:ln>
      </dgm:spPr>
      <dgm:t>
        <a:bodyPr/>
        <a:lstStyle/>
        <a:p>
          <a:endParaRPr lang="es-CO" sz="11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22FDF08-9855-4FF6-A757-86EA5921B30C}" type="sibTrans" cxnId="{09DC2342-7229-4559-813E-F68D91E92E5F}">
      <dgm:prSet/>
      <dgm:spPr/>
      <dgm:t>
        <a:bodyPr/>
        <a:lstStyle/>
        <a:p>
          <a:endParaRPr lang="es-CO" sz="11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023144-ED6A-4E0A-AA13-87D276F1F2D5}">
      <dgm:prSet custT="1"/>
      <dgm:spPr>
        <a:solidFill>
          <a:srgbClr val="002060"/>
        </a:solidFill>
        <a:ln>
          <a:solidFill>
            <a:srgbClr val="002060"/>
          </a:solidFill>
        </a:ln>
      </dgm:spPr>
      <dgm:t>
        <a:bodyPr/>
        <a:lstStyle/>
        <a:p>
          <a:r>
            <a:rPr lang="es-ES" sz="24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rPr>
            <a:t>ORGANIGRMA E.A.A DE SANTA ANA E.S.P S.A.  Versión 05</a:t>
          </a:r>
          <a:endParaRPr lang="es-CO" sz="2400" b="1" dirty="0">
            <a:solidFill>
              <a:srgbClr val="FFFFFF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B001818-132D-4202-826B-CECBB0056096}" type="parTrans" cxnId="{A2D24344-5D44-4E64-82DD-586BA647B25D}">
      <dgm:prSet/>
      <dgm:spPr/>
      <dgm:t>
        <a:bodyPr/>
        <a:lstStyle/>
        <a:p>
          <a:endParaRPr lang="es-CO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B260B62-7965-4C28-BE48-37EC389049D9}" type="sibTrans" cxnId="{A2D24344-5D44-4E64-82DD-586BA647B25D}">
      <dgm:prSet/>
      <dgm:spPr/>
      <dgm:t>
        <a:bodyPr/>
        <a:lstStyle/>
        <a:p>
          <a:endParaRPr lang="es-CO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EDC23DA-E9C6-4E19-B00C-B69FF75AC92E}">
      <dgm:prSet phldrT="[Texto]" custT="1"/>
      <dgm:spPr>
        <a:solidFill>
          <a:schemeClr val="accent6">
            <a:lumMod val="7500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gm:spPr>
      <dgm:t>
        <a:bodyPr spcFirstLastPara="0" vert="horz" wrap="square" lIns="6985" tIns="6985" rIns="6985" bIns="6985" numCol="1" spcCol="1270" anchor="ctr" anchorCtr="0"/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b="1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Analista Nómina   y  SST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b="1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Profesional</a:t>
          </a:r>
          <a:endParaRPr lang="es-CO" sz="1100" b="1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prstClr val="black">
                  <a:alpha val="40000"/>
                </a:prstClr>
              </a:outerShdw>
            </a:effectLst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DB938975-D08B-48E2-9173-D12932530745}" type="parTrans" cxnId="{0EAD4E31-66F9-4EC5-9B72-7BC672F3654C}">
      <dgm:prSet/>
      <dgm:spPr/>
      <dgm:t>
        <a:bodyPr/>
        <a:lstStyle/>
        <a:p>
          <a:endParaRPr lang="es-CO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678AF02-B2F4-4DE2-B2AB-4B7BA4D81DCF}" type="sibTrans" cxnId="{0EAD4E31-66F9-4EC5-9B72-7BC672F3654C}">
      <dgm:prSet/>
      <dgm:spPr/>
      <dgm:t>
        <a:bodyPr/>
        <a:lstStyle/>
        <a:p>
          <a:endParaRPr lang="es-CO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4D7073A-67F8-42FF-B8B3-F77FAE7C575A}">
      <dgm:prSet phldrT="[Texto]" custT="1"/>
      <dgm:spPr>
        <a:solidFill>
          <a:schemeClr val="accent5"/>
        </a:solidFill>
        <a:ln>
          <a:solidFill>
            <a:schemeClr val="bg2"/>
          </a:solidFill>
        </a:ln>
      </dgm:spPr>
      <dgm:t>
        <a:bodyPr/>
        <a:lstStyle/>
        <a:p>
          <a:pPr algn="l"/>
          <a:r>
            <a:rPr lang="es-CO" sz="1100" b="1" cap="none" spc="0" dirty="0">
              <a:ln w="0"/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Operador Plantas</a:t>
          </a:r>
        </a:p>
        <a:p>
          <a:pPr algn="l"/>
          <a:r>
            <a:rPr lang="es-CO" sz="1100" b="1" cap="none" spc="0" dirty="0">
              <a:ln w="0"/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PTAP (6)</a:t>
          </a:r>
        </a:p>
        <a:p>
          <a:pPr algn="l"/>
          <a:r>
            <a:rPr lang="es-CO" sz="1100" b="1" cap="none" spc="0" dirty="0">
              <a:ln w="0"/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PTAR (4)</a:t>
          </a:r>
        </a:p>
      </dgm:t>
    </dgm:pt>
    <dgm:pt modelId="{3BA2B946-EFD5-4E52-BD60-1C4E9FC84589}" type="parTrans" cxnId="{35C57FCB-A1B2-4AFE-AB4F-E23E9105E849}">
      <dgm:prSet/>
      <dgm:spPr/>
      <dgm:t>
        <a:bodyPr/>
        <a:lstStyle/>
        <a:p>
          <a:endParaRPr lang="es-CO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70F7696-676D-4B58-9FAA-9B5BAC35B369}" type="sibTrans" cxnId="{35C57FCB-A1B2-4AFE-AB4F-E23E9105E849}">
      <dgm:prSet/>
      <dgm:spPr/>
      <dgm:t>
        <a:bodyPr/>
        <a:lstStyle/>
        <a:p>
          <a:endParaRPr lang="es-CO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A71A781-A203-4548-9F44-3B68580FFB1D}">
      <dgm:prSet phldrT="[Texto]" custT="1"/>
      <dgm:spPr>
        <a:solidFill>
          <a:schemeClr val="accent5"/>
        </a:solidFill>
        <a:ln>
          <a:solidFill>
            <a:schemeClr val="bg2"/>
          </a:solidFill>
        </a:ln>
      </dgm:spPr>
      <dgm:t>
        <a:bodyPr/>
        <a:lstStyle/>
        <a:p>
          <a:pPr algn="l"/>
          <a:r>
            <a:rPr lang="es-ES" sz="1100" b="1" kern="1200" cap="none" spc="0" dirty="0">
              <a:ln w="0"/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Servicios </a:t>
          </a:r>
          <a:r>
            <a:rPr lang="es-ES" sz="1100" b="1" kern="1200" cap="none" spc="0" dirty="0">
              <a:ln w="0"/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Generales</a:t>
          </a:r>
          <a:endParaRPr lang="es-CO" sz="1100" b="1" kern="1200" cap="none" spc="0" dirty="0">
            <a:ln w="0"/>
            <a:solidFill>
              <a:schemeClr val="tx1"/>
            </a:solidFill>
            <a:effectLst/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3387995E-908A-40F2-B1D2-2D799E5F6B45}" type="parTrans" cxnId="{6BDD7A3A-E379-44E5-87C5-AB5D6BAB7E52}">
      <dgm:prSet/>
      <dgm:spPr/>
      <dgm:t>
        <a:bodyPr/>
        <a:lstStyle/>
        <a:p>
          <a:endParaRPr lang="es-CO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56A04D0-36F0-4C6A-A005-BD7FE67F1A19}" type="sibTrans" cxnId="{6BDD7A3A-E379-44E5-87C5-AB5D6BAB7E52}">
      <dgm:prSet/>
      <dgm:spPr/>
      <dgm:t>
        <a:bodyPr/>
        <a:lstStyle/>
        <a:p>
          <a:endParaRPr lang="es-CO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E3B5FB1-6F24-4FEC-BC69-59D4C259249E}">
      <dgm:prSet phldrT="[Texto]" custT="1"/>
      <dgm:spPr>
        <a:solidFill>
          <a:srgbClr val="002060">
            <a:lumMod val="75000"/>
            <a:lumOff val="25000"/>
          </a:srgb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gm:spPr>
      <dgm:t>
        <a:bodyPr spcFirstLastPara="0" vert="horz" wrap="square" lIns="6985" tIns="6985" rIns="6985" bIns="6985" numCol="1" spcCol="1270" anchor="ctr" anchorCtr="0"/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b="1" kern="1200" cap="none" spc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 DIRECTOR DE TALENTO HUMANO Y  SISTEMAS DE GESTION</a:t>
          </a:r>
          <a:endParaRPr lang="es-CO" sz="1100" b="1" kern="1200" cap="none" spc="0" dirty="0">
            <a:ln w="0"/>
            <a:solidFill>
              <a:prstClr val="white"/>
            </a:solidFill>
            <a:effectLst>
              <a:outerShdw blurRad="38100" dist="19050" dir="2700000" algn="tl" rotWithShape="0">
                <a:prstClr val="black">
                  <a:alpha val="40000"/>
                </a:prstClr>
              </a:outerShdw>
            </a:effectLst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45AFC983-D2E7-48E0-94D6-F339C9081DBD}" type="sibTrans" cxnId="{35EFC814-48BA-45ED-9D15-0237DA584480}">
      <dgm:prSet/>
      <dgm:spPr/>
      <dgm:t>
        <a:bodyPr/>
        <a:lstStyle/>
        <a:p>
          <a:endParaRPr lang="es-CO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17BF5A5-E75B-4090-9592-9AF7661858AB}" type="parTrans" cxnId="{35EFC814-48BA-45ED-9D15-0237DA584480}">
      <dgm:prSet/>
      <dgm:spPr>
        <a:ln w="19050"/>
      </dgm:spPr>
      <dgm:t>
        <a:bodyPr/>
        <a:lstStyle/>
        <a:p>
          <a:endParaRPr lang="es-CO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867F1E1-FBFC-451A-B048-D35C124F6C2E}">
      <dgm:prSet phldrT="[Texto]" custT="1"/>
      <dgm:spPr>
        <a:solidFill>
          <a:schemeClr val="accent5"/>
        </a:solidFill>
        <a:ln>
          <a:solidFill>
            <a:schemeClr val="bg2"/>
          </a:solidFill>
        </a:ln>
      </dgm:spPr>
      <dgm:t>
        <a:bodyPr/>
        <a:lstStyle/>
        <a:p>
          <a:pPr algn="l"/>
          <a:r>
            <a:rPr lang="es-MX" sz="1100" b="1" cap="none" spc="0" dirty="0">
              <a:ln w="0"/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Asistente Comercial (2)</a:t>
          </a:r>
          <a:endParaRPr lang="es-CO" sz="1100" b="1" cap="none" spc="0" dirty="0">
            <a:ln w="0"/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A64DECB-D427-4682-8206-3F16A12601BA}" type="parTrans" cxnId="{60FCAB67-DE73-42C1-B2EC-1C9F7CF5D20A}">
      <dgm:prSet/>
      <dgm:spPr/>
      <dgm:t>
        <a:bodyPr/>
        <a:lstStyle/>
        <a:p>
          <a:endParaRPr lang="es-CO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50CC36-DE24-48BF-9AD4-49EAB68B1434}" type="sibTrans" cxnId="{60FCAB67-DE73-42C1-B2EC-1C9F7CF5D20A}">
      <dgm:prSet/>
      <dgm:spPr/>
      <dgm:t>
        <a:bodyPr/>
        <a:lstStyle/>
        <a:p>
          <a:endParaRPr lang="es-CO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698B379-1E63-4749-B9C9-1469911AABE3}" type="asst">
      <dgm:prSet phldrT="[Texto]" custT="1"/>
      <dgm:spPr>
        <a:solidFill>
          <a:schemeClr val="bg2"/>
        </a:solidFill>
        <a:ln>
          <a:solidFill>
            <a:schemeClr val="bg2"/>
          </a:solidFill>
        </a:ln>
      </dgm:spPr>
      <dgm:t>
        <a:bodyPr/>
        <a:lstStyle/>
        <a:p>
          <a:pPr algn="l"/>
          <a:r>
            <a:rPr lang="es-ES" sz="1100" b="1" cap="none" spc="0" dirty="0">
              <a:ln w="0"/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Aprendiz Sena</a:t>
          </a:r>
          <a:endParaRPr lang="es-CO" sz="1100" b="1" cap="none" spc="0" dirty="0">
            <a:ln w="0"/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58AF952-A7E4-4B8A-9C7C-141761E61DA7}" type="parTrans" cxnId="{28A53076-F495-48D4-8C63-6E8F6D0BB41F}">
      <dgm:prSet/>
      <dgm:spPr/>
      <dgm:t>
        <a:bodyPr/>
        <a:lstStyle/>
        <a:p>
          <a:endParaRPr lang="es-CO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274BA66-69E5-488A-B6F2-D1CA8114F8E9}" type="sibTrans" cxnId="{28A53076-F495-48D4-8C63-6E8F6D0BB41F}">
      <dgm:prSet/>
      <dgm:spPr/>
      <dgm:t>
        <a:bodyPr/>
        <a:lstStyle/>
        <a:p>
          <a:endParaRPr lang="es-CO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9294DCB-BDAA-4BB7-A52D-C264F212E4E4}">
      <dgm:prSet custT="1"/>
      <dgm:spPr>
        <a:solidFill>
          <a:srgbClr val="ED7D31"/>
        </a:solidFill>
        <a:ln w="12700" cap="flat" cmpd="sng" algn="ctr">
          <a:solidFill>
            <a:srgbClr val="E7E6E6"/>
          </a:solidFill>
          <a:prstDash val="solid"/>
          <a:miter lim="800000"/>
        </a:ln>
        <a:effectLst/>
      </dgm:spPr>
      <dgm:t>
        <a:bodyPr spcFirstLastPara="0" vert="horz" wrap="square" lIns="6985" tIns="6985" rIns="6985" bIns="6985" numCol="1" spcCol="1270" anchor="ctr" anchorCtr="0"/>
        <a:lstStyle/>
        <a:p>
          <a:r>
            <a:rPr lang="es-CO" sz="1100" b="1" kern="1200" cap="none" spc="0" dirty="0">
              <a:ln w="0"/>
              <a:solidFill>
                <a:schemeClr val="accent2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Coordinador</a:t>
          </a:r>
          <a:r>
            <a:rPr lang="es-CO" sz="1100" b="1" kern="1200" dirty="0">
              <a:solidFill>
                <a:schemeClr val="accent2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r>
            <a:rPr lang="es-CO" sz="1100" b="1" kern="1200" cap="none" spc="0" dirty="0">
              <a:ln w="0"/>
              <a:solidFill>
                <a:schemeClr val="accent2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Técnico</a:t>
          </a:r>
          <a:r>
            <a:rPr lang="es-CO" sz="1100" b="1" kern="1200" dirty="0">
              <a:solidFill>
                <a:schemeClr val="accent2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Nivel II </a:t>
          </a:r>
        </a:p>
      </dgm:t>
    </dgm:pt>
    <dgm:pt modelId="{BE418A78-4B80-456D-B9B1-365EDC38C5B5}" type="parTrans" cxnId="{93EEFD8C-D114-4DC3-AA35-1655DA9E0648}">
      <dgm:prSet/>
      <dgm:spPr/>
      <dgm:t>
        <a:bodyPr/>
        <a:lstStyle/>
        <a:p>
          <a:endParaRPr lang="es-CO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465ED3-1D59-4356-ABB9-E82D91A61852}" type="sibTrans" cxnId="{93EEFD8C-D114-4DC3-AA35-1655DA9E0648}">
      <dgm:prSet/>
      <dgm:spPr/>
      <dgm:t>
        <a:bodyPr/>
        <a:lstStyle/>
        <a:p>
          <a:endParaRPr lang="es-CO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DC06864-8930-453B-B01E-0B7D43207B3C}">
      <dgm:prSet custT="1"/>
      <dgm:spPr>
        <a:solidFill>
          <a:schemeClr val="accent5"/>
        </a:solidFill>
        <a:ln>
          <a:solidFill>
            <a:schemeClr val="bg1"/>
          </a:solidFill>
        </a:ln>
      </dgm:spPr>
      <dgm:t>
        <a:bodyPr/>
        <a:lstStyle/>
        <a:p>
          <a:pPr algn="l"/>
          <a:r>
            <a:rPr lang="es-CO" sz="1100" b="1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Fontanero </a:t>
          </a:r>
        </a:p>
        <a:p>
          <a:pPr algn="l"/>
          <a:r>
            <a:rPr lang="es-CO" sz="1100" b="1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Supervisor (1)</a:t>
          </a:r>
        </a:p>
      </dgm:t>
    </dgm:pt>
    <dgm:pt modelId="{AF4EDA98-3665-4B2B-8D10-0AB794C6B4EE}" type="parTrans" cxnId="{0C62265E-F38B-4AF1-BDB8-6AA8F4213D71}">
      <dgm:prSet/>
      <dgm:spPr/>
      <dgm:t>
        <a:bodyPr/>
        <a:lstStyle/>
        <a:p>
          <a:endParaRPr lang="es-CO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C2EBA2-DB75-4D49-996F-3B4F6B59888A}" type="sibTrans" cxnId="{0C62265E-F38B-4AF1-BDB8-6AA8F4213D71}">
      <dgm:prSet/>
      <dgm:spPr/>
      <dgm:t>
        <a:bodyPr/>
        <a:lstStyle/>
        <a:p>
          <a:endParaRPr lang="es-CO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EC55331-5B22-4859-9CB9-01BD55BE1F6F}">
      <dgm:prSet custT="1"/>
      <dgm:spPr>
        <a:solidFill>
          <a:schemeClr val="accent5"/>
        </a:solidFill>
        <a:ln>
          <a:solidFill>
            <a:schemeClr val="bg1"/>
          </a:solidFill>
        </a:ln>
      </dgm:spPr>
      <dgm:t>
        <a:bodyPr/>
        <a:lstStyle/>
        <a:p>
          <a:r>
            <a:rPr lang="es-MX" sz="1100" b="1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Fontanero  Redes (1) </a:t>
          </a:r>
          <a:endParaRPr lang="es-CO" sz="1100" b="1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1B66CE2-6843-4FCE-AF60-602A1F56079B}" type="parTrans" cxnId="{9647B78B-159E-4166-8383-005084B76622}">
      <dgm:prSet/>
      <dgm:spPr/>
      <dgm:t>
        <a:bodyPr/>
        <a:lstStyle/>
        <a:p>
          <a:endParaRPr lang="es-CO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D21D0D9-9315-4A08-9DD5-7DE9B3CB07A9}" type="sibTrans" cxnId="{9647B78B-159E-4166-8383-005084B76622}">
      <dgm:prSet/>
      <dgm:spPr/>
      <dgm:t>
        <a:bodyPr/>
        <a:lstStyle/>
        <a:p>
          <a:endParaRPr lang="es-CO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7316130-3AB5-4A58-AA36-17F3C6985FB1}" type="asst">
      <dgm:prSet phldrT="[Texto]" custT="1"/>
      <dgm:spPr>
        <a:solidFill>
          <a:srgbClr val="70AD47">
            <a:lumMod val="60000"/>
            <a:lumOff val="40000"/>
          </a:srgb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gm:spPr>
      <dgm:t>
        <a:bodyPr spcFirstLastPara="0" vert="horz" wrap="square" lIns="7620" tIns="7620" rIns="7620" bIns="7620" numCol="1" spcCol="1270" anchor="ctr" anchorCtr="0"/>
        <a:lstStyle/>
        <a:p>
          <a:pPr algn="l"/>
          <a:r>
            <a:rPr lang="es-MX" sz="1100" b="1" cap="none" spc="0" dirty="0">
              <a:ln w="0"/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Asesor  Comunicaciones</a:t>
          </a:r>
          <a:endParaRPr lang="es-CO" sz="1100" b="1" cap="none" spc="0" dirty="0">
            <a:ln w="0"/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4797955-264B-4402-9345-47F4F8A3AF50}" type="sibTrans" cxnId="{0687FE40-6667-4766-9A7C-0A11EBA6252A}">
      <dgm:prSet/>
      <dgm:spPr/>
      <dgm:t>
        <a:bodyPr/>
        <a:lstStyle/>
        <a:p>
          <a:endParaRPr lang="es-CO" sz="11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C855730-C91A-4F2B-B788-0179D188D24B}" type="parTrans" cxnId="{0687FE40-6667-4766-9A7C-0A11EBA6252A}">
      <dgm:prSet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dgm:style>
      </dgm:prSet>
      <dgm:spPr>
        <a:ln w="9525" cap="flat" cmpd="sng" algn="ctr">
          <a:solidFill>
            <a:schemeClr val="accent1"/>
          </a:solidFill>
          <a:prstDash val="dash"/>
          <a:round/>
          <a:headEnd type="none" w="med" len="med"/>
          <a:tailEnd type="none" w="med" len="med"/>
        </a:ln>
      </dgm:spPr>
      <dgm:t>
        <a:bodyPr/>
        <a:lstStyle/>
        <a:p>
          <a:endParaRPr lang="es-CO" sz="11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AE6EA2-04CF-4C62-826C-5DD45C0068B4}" type="pres">
      <dgm:prSet presAssocID="{455D1573-6274-45AF-8D62-A6FD6CF012C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CDEDD9A-7416-4624-ABC9-9D9C56908E4B}" type="pres">
      <dgm:prSet presAssocID="{72023144-ED6A-4E0A-AA13-87D276F1F2D5}" presName="hierRoot1" presStyleCnt="0">
        <dgm:presLayoutVars>
          <dgm:hierBranch val="init"/>
        </dgm:presLayoutVars>
      </dgm:prSet>
      <dgm:spPr/>
    </dgm:pt>
    <dgm:pt modelId="{B6193E5B-D63A-40D2-BE31-AE566D042F67}" type="pres">
      <dgm:prSet presAssocID="{72023144-ED6A-4E0A-AA13-87D276F1F2D5}" presName="rootComposite1" presStyleCnt="0"/>
      <dgm:spPr/>
    </dgm:pt>
    <dgm:pt modelId="{E8B9A13F-55EC-4532-BFE4-EBF94F66D526}" type="pres">
      <dgm:prSet presAssocID="{72023144-ED6A-4E0A-AA13-87D276F1F2D5}" presName="rootText1" presStyleLbl="node0" presStyleIdx="0" presStyleCnt="1" custScaleX="1557579" custScaleY="103773" custLinFactNeighborX="1925" custLinFactNeighborY="-54455">
        <dgm:presLayoutVars>
          <dgm:chPref val="3"/>
        </dgm:presLayoutVars>
      </dgm:prSet>
      <dgm:spPr/>
    </dgm:pt>
    <dgm:pt modelId="{244E9BA1-C3E0-4ACA-AA9D-00E752C56C1E}" type="pres">
      <dgm:prSet presAssocID="{72023144-ED6A-4E0A-AA13-87D276F1F2D5}" presName="rootConnector1" presStyleLbl="node1" presStyleIdx="0" presStyleCnt="0"/>
      <dgm:spPr/>
    </dgm:pt>
    <dgm:pt modelId="{70EA237C-D82E-40D5-934B-D6D3FDC9A8BC}" type="pres">
      <dgm:prSet presAssocID="{72023144-ED6A-4E0A-AA13-87D276F1F2D5}" presName="hierChild2" presStyleCnt="0"/>
      <dgm:spPr/>
    </dgm:pt>
    <dgm:pt modelId="{903CF4A2-A3A4-4129-9511-5D779C1E8E9B}" type="pres">
      <dgm:prSet presAssocID="{B1065C4E-0770-4DC5-A87A-D95C4FEC7C99}" presName="Name37" presStyleLbl="parChTrans1D2" presStyleIdx="0" presStyleCnt="1"/>
      <dgm:spPr/>
    </dgm:pt>
    <dgm:pt modelId="{1DA54CD3-39D1-43A9-A0F8-8904492682F4}" type="pres">
      <dgm:prSet presAssocID="{A2913011-817A-41BE-87E3-1146D1F1E6DF}" presName="hierRoot2" presStyleCnt="0">
        <dgm:presLayoutVars>
          <dgm:hierBranch val="init"/>
        </dgm:presLayoutVars>
      </dgm:prSet>
      <dgm:spPr/>
    </dgm:pt>
    <dgm:pt modelId="{50789ED0-80E9-4493-80B5-46249AD2C9E4}" type="pres">
      <dgm:prSet presAssocID="{A2913011-817A-41BE-87E3-1146D1F1E6DF}" presName="rootComposite" presStyleCnt="0"/>
      <dgm:spPr/>
    </dgm:pt>
    <dgm:pt modelId="{56BD6F0B-8C9A-47E6-8F64-3B3BF406F4BF}" type="pres">
      <dgm:prSet presAssocID="{A2913011-817A-41BE-87E3-1146D1F1E6DF}" presName="rootText" presStyleLbl="node2" presStyleIdx="0" presStyleCnt="1" custScaleX="192020" custScaleY="85342" custLinFactNeighborY="-46058">
        <dgm:presLayoutVars>
          <dgm:chPref val="3"/>
        </dgm:presLayoutVars>
      </dgm:prSet>
      <dgm:spPr/>
    </dgm:pt>
    <dgm:pt modelId="{F481FCEB-F21E-493C-9F84-A0A7BABFE246}" type="pres">
      <dgm:prSet presAssocID="{A2913011-817A-41BE-87E3-1146D1F1E6DF}" presName="rootConnector" presStyleLbl="node2" presStyleIdx="0" presStyleCnt="1"/>
      <dgm:spPr/>
    </dgm:pt>
    <dgm:pt modelId="{86CA8630-5B1A-4F6C-AAC7-2A2961806B54}" type="pres">
      <dgm:prSet presAssocID="{A2913011-817A-41BE-87E3-1146D1F1E6DF}" presName="hierChild4" presStyleCnt="0"/>
      <dgm:spPr/>
    </dgm:pt>
    <dgm:pt modelId="{FB5E9E42-685E-442F-BDC6-1966B3B620B1}" type="pres">
      <dgm:prSet presAssocID="{EBC47A95-6A25-432C-A6F2-818BB5BDA145}" presName="Name37" presStyleLbl="parChTrans1D3" presStyleIdx="0" presStyleCnt="1"/>
      <dgm:spPr/>
    </dgm:pt>
    <dgm:pt modelId="{CAF93830-8D8F-4250-BF8E-97B63D56EDCB}" type="pres">
      <dgm:prSet presAssocID="{B2589E21-B9B5-4F1B-A57B-684103747830}" presName="hierRoot2" presStyleCnt="0">
        <dgm:presLayoutVars>
          <dgm:hierBranch val="init"/>
        </dgm:presLayoutVars>
      </dgm:prSet>
      <dgm:spPr/>
    </dgm:pt>
    <dgm:pt modelId="{248A531B-E9B9-4D52-BEE5-AA43E3EDEBD9}" type="pres">
      <dgm:prSet presAssocID="{B2589E21-B9B5-4F1B-A57B-684103747830}" presName="rootComposite" presStyleCnt="0"/>
      <dgm:spPr/>
    </dgm:pt>
    <dgm:pt modelId="{49B2426A-4805-4DF0-AB4C-591B0068528C}" type="pres">
      <dgm:prSet presAssocID="{B2589E21-B9B5-4F1B-A57B-684103747830}" presName="rootText" presStyleLbl="node3" presStyleIdx="0" presStyleCnt="1" custScaleX="213355" custScaleY="85342" custLinFactNeighborY="-76343">
        <dgm:presLayoutVars>
          <dgm:chPref val="3"/>
        </dgm:presLayoutVars>
      </dgm:prSet>
      <dgm:spPr/>
    </dgm:pt>
    <dgm:pt modelId="{27C3A4BA-19B0-48A5-9C0D-8981CE6AD946}" type="pres">
      <dgm:prSet presAssocID="{B2589E21-B9B5-4F1B-A57B-684103747830}" presName="rootConnector" presStyleLbl="node3" presStyleIdx="0" presStyleCnt="1"/>
      <dgm:spPr/>
    </dgm:pt>
    <dgm:pt modelId="{6C9AB277-0496-496D-80EA-F507FE0038C8}" type="pres">
      <dgm:prSet presAssocID="{B2589E21-B9B5-4F1B-A57B-684103747830}" presName="hierChild4" presStyleCnt="0"/>
      <dgm:spPr/>
    </dgm:pt>
    <dgm:pt modelId="{B4718B92-C23A-40B1-BBD3-277AB7F10978}" type="pres">
      <dgm:prSet presAssocID="{91909656-C2AD-4956-9B08-E3B2BB4D2ACA}" presName="Name37" presStyleLbl="parChTrans1D4" presStyleIdx="0" presStyleCnt="22"/>
      <dgm:spPr/>
    </dgm:pt>
    <dgm:pt modelId="{073BFA99-F5AE-4596-8EA7-DA47F0840DC3}" type="pres">
      <dgm:prSet presAssocID="{488E069F-5404-4433-8677-A973FC0A5888}" presName="hierRoot2" presStyleCnt="0">
        <dgm:presLayoutVars>
          <dgm:hierBranch val="init"/>
        </dgm:presLayoutVars>
      </dgm:prSet>
      <dgm:spPr/>
    </dgm:pt>
    <dgm:pt modelId="{46B1DAFE-A2FC-4B19-BABD-D0E07AFA7D7E}" type="pres">
      <dgm:prSet presAssocID="{488E069F-5404-4433-8677-A973FC0A5888}" presName="rootComposite" presStyleCnt="0"/>
      <dgm:spPr/>
    </dgm:pt>
    <dgm:pt modelId="{C0D02432-B977-40EF-9191-FC0B16DBC538}" type="pres">
      <dgm:prSet presAssocID="{488E069F-5404-4433-8677-A973FC0A5888}" presName="rootText" presStyleLbl="node4" presStyleIdx="0" presStyleCnt="17" custScaleX="256026" custScaleY="85342" custLinFactY="-9193" custLinFactNeighborY="-100000">
        <dgm:presLayoutVars>
          <dgm:chPref val="3"/>
        </dgm:presLayoutVars>
      </dgm:prSet>
      <dgm:spPr/>
    </dgm:pt>
    <dgm:pt modelId="{CF393B51-4BEA-451C-B8DC-03AABC4A1E64}" type="pres">
      <dgm:prSet presAssocID="{488E069F-5404-4433-8677-A973FC0A5888}" presName="rootConnector" presStyleLbl="node4" presStyleIdx="0" presStyleCnt="17"/>
      <dgm:spPr/>
    </dgm:pt>
    <dgm:pt modelId="{7ACD5EFD-20A8-4EF6-8766-249F5523E21B}" type="pres">
      <dgm:prSet presAssocID="{488E069F-5404-4433-8677-A973FC0A5888}" presName="hierChild4" presStyleCnt="0"/>
      <dgm:spPr/>
    </dgm:pt>
    <dgm:pt modelId="{5FA15A2F-C0A2-4087-BF1B-BAF9DF4CAC76}" type="pres">
      <dgm:prSet presAssocID="{FADDF1B1-9696-45DA-992B-10356AF81152}" presName="Name37" presStyleLbl="parChTrans1D4" presStyleIdx="1" presStyleCnt="22"/>
      <dgm:spPr/>
    </dgm:pt>
    <dgm:pt modelId="{37DEC6AC-512A-4692-B628-D806CFBBD75A}" type="pres">
      <dgm:prSet presAssocID="{BFF1DC51-0506-4882-B3DA-B7069895F146}" presName="hierRoot2" presStyleCnt="0">
        <dgm:presLayoutVars>
          <dgm:hierBranch val="r"/>
        </dgm:presLayoutVars>
      </dgm:prSet>
      <dgm:spPr/>
    </dgm:pt>
    <dgm:pt modelId="{B8382F68-1F9C-43BA-8D36-7080DCD0E7B2}" type="pres">
      <dgm:prSet presAssocID="{BFF1DC51-0506-4882-B3DA-B7069895F146}" presName="rootComposite" presStyleCnt="0"/>
      <dgm:spPr/>
    </dgm:pt>
    <dgm:pt modelId="{DCE238CB-8D86-4AD0-AEA7-DCC0A9AC4371}" type="pres">
      <dgm:prSet presAssocID="{BFF1DC51-0506-4882-B3DA-B7069895F146}" presName="rootText" presStyleLbl="node4" presStyleIdx="1" presStyleCnt="17" custScaleX="213355" custScaleY="119479" custLinFactY="-100000" custLinFactNeighborX="-72161" custLinFactNeighborY="-124917">
        <dgm:presLayoutVars>
          <dgm:chPref val="3"/>
        </dgm:presLayoutVars>
      </dgm:prSet>
      <dgm:spPr>
        <a:xfrm>
          <a:off x="1335116" y="3520116"/>
          <a:ext cx="1649663" cy="461906"/>
        </a:xfrm>
        <a:prstGeom prst="rect">
          <a:avLst/>
        </a:prstGeom>
      </dgm:spPr>
    </dgm:pt>
    <dgm:pt modelId="{FCFD5759-6023-4942-A5EB-E00F779B6F0A}" type="pres">
      <dgm:prSet presAssocID="{BFF1DC51-0506-4882-B3DA-B7069895F146}" presName="rootConnector" presStyleLbl="node4" presStyleIdx="1" presStyleCnt="17"/>
      <dgm:spPr/>
    </dgm:pt>
    <dgm:pt modelId="{EF0D120C-40B4-4730-ABA5-3A06A9BD8D3D}" type="pres">
      <dgm:prSet presAssocID="{BFF1DC51-0506-4882-B3DA-B7069895F146}" presName="hierChild4" presStyleCnt="0"/>
      <dgm:spPr/>
    </dgm:pt>
    <dgm:pt modelId="{0A0C7688-3107-4DD5-AE5B-8545A45778BC}" type="pres">
      <dgm:prSet presAssocID="{2A64DECB-D427-4682-8206-3F16A12601BA}" presName="Name50" presStyleLbl="parChTrans1D4" presStyleIdx="2" presStyleCnt="22"/>
      <dgm:spPr/>
    </dgm:pt>
    <dgm:pt modelId="{842045F4-E73C-4742-8114-BE7804840CB1}" type="pres">
      <dgm:prSet presAssocID="{B867F1E1-FBFC-451A-B048-D35C124F6C2E}" presName="hierRoot2" presStyleCnt="0">
        <dgm:presLayoutVars>
          <dgm:hierBranch val="l"/>
        </dgm:presLayoutVars>
      </dgm:prSet>
      <dgm:spPr/>
    </dgm:pt>
    <dgm:pt modelId="{B41591B9-0E39-4EED-B636-6E652BDC2F35}" type="pres">
      <dgm:prSet presAssocID="{B867F1E1-FBFC-451A-B048-D35C124F6C2E}" presName="rootComposite" presStyleCnt="0"/>
      <dgm:spPr/>
    </dgm:pt>
    <dgm:pt modelId="{2C2EBB7D-E92A-4666-A970-88E8AC7B3E5E}" type="pres">
      <dgm:prSet presAssocID="{B867F1E1-FBFC-451A-B048-D35C124F6C2E}" presName="rootText" presStyleLbl="node4" presStyleIdx="2" presStyleCnt="17" custScaleX="236131" custScaleY="90491" custLinFactY="100000" custLinFactNeighborX="-70176" custLinFactNeighborY="168302">
        <dgm:presLayoutVars>
          <dgm:chPref val="3"/>
        </dgm:presLayoutVars>
      </dgm:prSet>
      <dgm:spPr/>
    </dgm:pt>
    <dgm:pt modelId="{BD1F2B07-7C9A-4B84-B205-EC9601A33110}" type="pres">
      <dgm:prSet presAssocID="{B867F1E1-FBFC-451A-B048-D35C124F6C2E}" presName="rootConnector" presStyleLbl="node4" presStyleIdx="2" presStyleCnt="17"/>
      <dgm:spPr/>
    </dgm:pt>
    <dgm:pt modelId="{9892D65C-6AB3-45E1-B754-7519DF9B8306}" type="pres">
      <dgm:prSet presAssocID="{B867F1E1-FBFC-451A-B048-D35C124F6C2E}" presName="hierChild4" presStyleCnt="0"/>
      <dgm:spPr/>
    </dgm:pt>
    <dgm:pt modelId="{B51DA265-8663-4946-B328-FD6CB89FC9E0}" type="pres">
      <dgm:prSet presAssocID="{B867F1E1-FBFC-451A-B048-D35C124F6C2E}" presName="hierChild5" presStyleCnt="0"/>
      <dgm:spPr/>
    </dgm:pt>
    <dgm:pt modelId="{5897FEF8-6FB1-4E42-8175-ABB374CAEDC0}" type="pres">
      <dgm:prSet presAssocID="{094DACE0-C72B-452B-A72B-DCC17FDAA7A5}" presName="Name50" presStyleLbl="parChTrans1D4" presStyleIdx="3" presStyleCnt="22"/>
      <dgm:spPr/>
    </dgm:pt>
    <dgm:pt modelId="{E0372AB1-F1E6-4162-9730-2CA3FB84F028}" type="pres">
      <dgm:prSet presAssocID="{E1518D08-1A4E-4C14-AB74-209B9FC47212}" presName="hierRoot2" presStyleCnt="0">
        <dgm:presLayoutVars>
          <dgm:hierBranch val="r"/>
        </dgm:presLayoutVars>
      </dgm:prSet>
      <dgm:spPr/>
    </dgm:pt>
    <dgm:pt modelId="{9DD8D85B-9B81-4822-BD0B-2D77B5FC49D9}" type="pres">
      <dgm:prSet presAssocID="{E1518D08-1A4E-4C14-AB74-209B9FC47212}" presName="rootComposite" presStyleCnt="0"/>
      <dgm:spPr/>
    </dgm:pt>
    <dgm:pt modelId="{C4DA0C95-673C-4670-80BA-84DAB3526E0F}" type="pres">
      <dgm:prSet presAssocID="{E1518D08-1A4E-4C14-AB74-209B9FC47212}" presName="rootText" presStyleLbl="node4" presStyleIdx="3" presStyleCnt="17" custScaleX="318996" custScaleY="102411" custLinFactY="-100000" custLinFactNeighborX="-65911" custLinFactNeighborY="-191383">
        <dgm:presLayoutVars>
          <dgm:chPref val="3"/>
        </dgm:presLayoutVars>
      </dgm:prSet>
      <dgm:spPr>
        <a:xfrm>
          <a:off x="1329719" y="4277754"/>
          <a:ext cx="1320822" cy="396248"/>
        </a:xfrm>
        <a:prstGeom prst="rect">
          <a:avLst/>
        </a:prstGeom>
      </dgm:spPr>
    </dgm:pt>
    <dgm:pt modelId="{2EB29478-A793-4C81-9861-9CE166BB2B5F}" type="pres">
      <dgm:prSet presAssocID="{E1518D08-1A4E-4C14-AB74-209B9FC47212}" presName="rootConnector" presStyleLbl="node4" presStyleIdx="3" presStyleCnt="17"/>
      <dgm:spPr/>
    </dgm:pt>
    <dgm:pt modelId="{2B82B258-B9A3-487B-82B8-2E805E044EAF}" type="pres">
      <dgm:prSet presAssocID="{E1518D08-1A4E-4C14-AB74-209B9FC47212}" presName="hierChild4" presStyleCnt="0"/>
      <dgm:spPr/>
    </dgm:pt>
    <dgm:pt modelId="{F11BD2E7-043C-431A-81B6-CDCA11FD0F51}" type="pres">
      <dgm:prSet presAssocID="{7474083E-D3D1-4FF9-871E-38558781F9A8}" presName="Name50" presStyleLbl="parChTrans1D4" presStyleIdx="4" presStyleCnt="22"/>
      <dgm:spPr/>
    </dgm:pt>
    <dgm:pt modelId="{0AD1B07E-40B6-4844-B8AA-C9C72CA8333F}" type="pres">
      <dgm:prSet presAssocID="{55EC2BE4-835E-4122-86EA-43390F19378E}" presName="hierRoot2" presStyleCnt="0">
        <dgm:presLayoutVars>
          <dgm:hierBranch val="r"/>
        </dgm:presLayoutVars>
      </dgm:prSet>
      <dgm:spPr/>
    </dgm:pt>
    <dgm:pt modelId="{CE9375A4-302E-4D51-94B2-1868C0A83559}" type="pres">
      <dgm:prSet presAssocID="{55EC2BE4-835E-4122-86EA-43390F19378E}" presName="rootComposite" presStyleCnt="0"/>
      <dgm:spPr/>
    </dgm:pt>
    <dgm:pt modelId="{1F6A83EF-9C65-49AE-B578-1F48A8985ABA}" type="pres">
      <dgm:prSet presAssocID="{55EC2BE4-835E-4122-86EA-43390F19378E}" presName="rootText" presStyleLbl="node4" presStyleIdx="4" presStyleCnt="17" custScaleX="249357" custScaleY="106921" custLinFactY="-83806" custLinFactNeighborX="-64310" custLinFactNeighborY="-100000">
        <dgm:presLayoutVars>
          <dgm:chPref val="3"/>
        </dgm:presLayoutVars>
      </dgm:prSet>
      <dgm:spPr/>
    </dgm:pt>
    <dgm:pt modelId="{211EEFBD-474D-4A1E-A6A1-5BB5EF1FD03B}" type="pres">
      <dgm:prSet presAssocID="{55EC2BE4-835E-4122-86EA-43390F19378E}" presName="rootConnector" presStyleLbl="node4" presStyleIdx="4" presStyleCnt="17"/>
      <dgm:spPr/>
    </dgm:pt>
    <dgm:pt modelId="{FD9302C6-A826-420E-86C2-754B9E90ED88}" type="pres">
      <dgm:prSet presAssocID="{55EC2BE4-835E-4122-86EA-43390F19378E}" presName="hierChild4" presStyleCnt="0"/>
      <dgm:spPr/>
    </dgm:pt>
    <dgm:pt modelId="{3625F16F-8B25-457B-8D8B-5D4BC04F6426}" type="pres">
      <dgm:prSet presAssocID="{55EC2BE4-835E-4122-86EA-43390F19378E}" presName="hierChild5" presStyleCnt="0"/>
      <dgm:spPr/>
    </dgm:pt>
    <dgm:pt modelId="{796D7AE7-CC20-450F-AEE4-8EE01F48BCE4}" type="pres">
      <dgm:prSet presAssocID="{E1518D08-1A4E-4C14-AB74-209B9FC47212}" presName="hierChild5" presStyleCnt="0"/>
      <dgm:spPr/>
    </dgm:pt>
    <dgm:pt modelId="{4075A237-EEDD-40FF-A75C-989CBA8657C9}" type="pres">
      <dgm:prSet presAssocID="{BFF1DC51-0506-4882-B3DA-B7069895F146}" presName="hierChild5" presStyleCnt="0"/>
      <dgm:spPr/>
    </dgm:pt>
    <dgm:pt modelId="{40306BE9-D156-4BAF-9D92-679042AC7AB8}" type="pres">
      <dgm:prSet presAssocID="{C77ADE37-1E43-4EB5-BF4B-F885A79EA7D0}" presName="Name37" presStyleLbl="parChTrans1D4" presStyleIdx="5" presStyleCnt="22"/>
      <dgm:spPr/>
    </dgm:pt>
    <dgm:pt modelId="{6A14B14F-999E-45A9-AE3D-8FC5D7B0EA40}" type="pres">
      <dgm:prSet presAssocID="{1560D629-E65C-4D80-9E36-DF5C35748930}" presName="hierRoot2" presStyleCnt="0">
        <dgm:presLayoutVars>
          <dgm:hierBranch/>
        </dgm:presLayoutVars>
      </dgm:prSet>
      <dgm:spPr/>
    </dgm:pt>
    <dgm:pt modelId="{97390820-26F4-4126-9E7D-0857E292AEDD}" type="pres">
      <dgm:prSet presAssocID="{1560D629-E65C-4D80-9E36-DF5C35748930}" presName="rootComposite" presStyleCnt="0"/>
      <dgm:spPr/>
    </dgm:pt>
    <dgm:pt modelId="{F7FAA4D5-EF1B-48AC-A0AA-5877886FED9A}" type="pres">
      <dgm:prSet presAssocID="{1560D629-E65C-4D80-9E36-DF5C35748930}" presName="rootText" presStyleLbl="node4" presStyleIdx="5" presStyleCnt="17" custScaleX="231328" custScaleY="116362" custLinFactY="-100000" custLinFactNeighborX="-20903" custLinFactNeighborY="-128975">
        <dgm:presLayoutVars>
          <dgm:chPref val="3"/>
        </dgm:presLayoutVars>
      </dgm:prSet>
      <dgm:spPr>
        <a:xfrm>
          <a:off x="4798141" y="3504428"/>
          <a:ext cx="1788631" cy="449856"/>
        </a:xfrm>
        <a:prstGeom prst="rect">
          <a:avLst/>
        </a:prstGeom>
      </dgm:spPr>
    </dgm:pt>
    <dgm:pt modelId="{1974E74B-8AD7-41ED-A320-83183D7ECBD3}" type="pres">
      <dgm:prSet presAssocID="{1560D629-E65C-4D80-9E36-DF5C35748930}" presName="rootConnector" presStyleLbl="node4" presStyleIdx="5" presStyleCnt="17"/>
      <dgm:spPr/>
    </dgm:pt>
    <dgm:pt modelId="{0BC64763-F659-4CA0-A07A-F5C90712ABC3}" type="pres">
      <dgm:prSet presAssocID="{1560D629-E65C-4D80-9E36-DF5C35748930}" presName="hierChild4" presStyleCnt="0"/>
      <dgm:spPr/>
    </dgm:pt>
    <dgm:pt modelId="{99D18500-791C-4778-815E-B6F514F8432F}" type="pres">
      <dgm:prSet presAssocID="{9676AED8-4DA7-4F9E-939A-CF131C7EFCBC}" presName="Name35" presStyleLbl="parChTrans1D4" presStyleIdx="6" presStyleCnt="22"/>
      <dgm:spPr/>
    </dgm:pt>
    <dgm:pt modelId="{A6CBBA5E-33DD-42DF-8FAC-26CC715F7B97}" type="pres">
      <dgm:prSet presAssocID="{A8E90B9C-7C5F-4B05-A8E9-67205BD536EC}" presName="hierRoot2" presStyleCnt="0">
        <dgm:presLayoutVars>
          <dgm:hierBranch val="r"/>
        </dgm:presLayoutVars>
      </dgm:prSet>
      <dgm:spPr/>
    </dgm:pt>
    <dgm:pt modelId="{D989EAB8-18D7-46C8-99DB-C7DA19B89EA6}" type="pres">
      <dgm:prSet presAssocID="{A8E90B9C-7C5F-4B05-A8E9-67205BD536EC}" presName="rootComposite" presStyleCnt="0"/>
      <dgm:spPr/>
    </dgm:pt>
    <dgm:pt modelId="{8130BBE8-FB29-4B9E-8D30-3720B13A2B37}" type="pres">
      <dgm:prSet presAssocID="{A8E90B9C-7C5F-4B05-A8E9-67205BD536EC}" presName="rootText" presStyleLbl="node4" presStyleIdx="6" presStyleCnt="17" custScaleX="224774" custScaleY="102411" custLinFactX="100000" custLinFactY="-63293" custLinFactNeighborX="156541" custLinFactNeighborY="-100000">
        <dgm:presLayoutVars>
          <dgm:chPref val="3"/>
        </dgm:presLayoutVars>
      </dgm:prSet>
      <dgm:spPr/>
    </dgm:pt>
    <dgm:pt modelId="{E51551F8-7C25-4ED3-95B9-08E5F2AEE0EB}" type="pres">
      <dgm:prSet presAssocID="{A8E90B9C-7C5F-4B05-A8E9-67205BD536EC}" presName="rootConnector" presStyleLbl="node4" presStyleIdx="6" presStyleCnt="17"/>
      <dgm:spPr/>
    </dgm:pt>
    <dgm:pt modelId="{D532BC93-603A-439A-83B6-96AED1840AA7}" type="pres">
      <dgm:prSet presAssocID="{A8E90B9C-7C5F-4B05-A8E9-67205BD536EC}" presName="hierChild4" presStyleCnt="0"/>
      <dgm:spPr/>
    </dgm:pt>
    <dgm:pt modelId="{9B61D293-5BB7-464B-8565-B04387527DFC}" type="pres">
      <dgm:prSet presAssocID="{AF4EDA98-3665-4B2B-8D10-0AB794C6B4EE}" presName="Name50" presStyleLbl="parChTrans1D4" presStyleIdx="7" presStyleCnt="22"/>
      <dgm:spPr/>
    </dgm:pt>
    <dgm:pt modelId="{033C59A5-B0AD-4F83-B217-D86AF3CDC7D4}" type="pres">
      <dgm:prSet presAssocID="{7DC06864-8930-453B-B01E-0B7D43207B3C}" presName="hierRoot2" presStyleCnt="0">
        <dgm:presLayoutVars>
          <dgm:hierBranch val="init"/>
        </dgm:presLayoutVars>
      </dgm:prSet>
      <dgm:spPr/>
    </dgm:pt>
    <dgm:pt modelId="{7681D1BA-AA93-44E0-9CC6-E26771DCBF09}" type="pres">
      <dgm:prSet presAssocID="{7DC06864-8930-453B-B01E-0B7D43207B3C}" presName="rootComposite" presStyleCnt="0"/>
      <dgm:spPr/>
    </dgm:pt>
    <dgm:pt modelId="{B3DB9428-1F5B-4A41-B038-1B5AEBBABCC6}" type="pres">
      <dgm:prSet presAssocID="{7DC06864-8930-453B-B01E-0B7D43207B3C}" presName="rootText" presStyleLbl="node4" presStyleIdx="7" presStyleCnt="17" custScaleX="192943" custScaleY="100214" custLinFactX="100000" custLinFactY="-76016" custLinFactNeighborX="146902" custLinFactNeighborY="-100000">
        <dgm:presLayoutVars>
          <dgm:chPref val="3"/>
        </dgm:presLayoutVars>
      </dgm:prSet>
      <dgm:spPr/>
    </dgm:pt>
    <dgm:pt modelId="{FEA739E1-90D7-4E41-BAD4-5BD4A2D5E012}" type="pres">
      <dgm:prSet presAssocID="{7DC06864-8930-453B-B01E-0B7D43207B3C}" presName="rootConnector" presStyleLbl="node4" presStyleIdx="7" presStyleCnt="17"/>
      <dgm:spPr/>
    </dgm:pt>
    <dgm:pt modelId="{AC16EF1C-B496-4639-8145-4E2F7453F032}" type="pres">
      <dgm:prSet presAssocID="{7DC06864-8930-453B-B01E-0B7D43207B3C}" presName="hierChild4" presStyleCnt="0"/>
      <dgm:spPr/>
    </dgm:pt>
    <dgm:pt modelId="{3D2BC12E-FABC-4156-9AA2-947EFBF42598}" type="pres">
      <dgm:prSet presAssocID="{7DC06864-8930-453B-B01E-0B7D43207B3C}" presName="hierChild5" presStyleCnt="0"/>
      <dgm:spPr/>
    </dgm:pt>
    <dgm:pt modelId="{6ADA2361-0CD2-437C-94A5-C2E9F6EFBAEA}" type="pres">
      <dgm:prSet presAssocID="{3BA2B946-EFD5-4E52-BD60-1C4E9FC84589}" presName="Name50" presStyleLbl="parChTrans1D4" presStyleIdx="8" presStyleCnt="22"/>
      <dgm:spPr/>
    </dgm:pt>
    <dgm:pt modelId="{58E4421A-D0F8-4815-AE87-425E466678E5}" type="pres">
      <dgm:prSet presAssocID="{C4D7073A-67F8-42FF-B8B3-F77FAE7C575A}" presName="hierRoot2" presStyleCnt="0">
        <dgm:presLayoutVars>
          <dgm:hierBranch val="init"/>
        </dgm:presLayoutVars>
      </dgm:prSet>
      <dgm:spPr/>
    </dgm:pt>
    <dgm:pt modelId="{4B233F60-A83F-4269-BA69-F54117E811F0}" type="pres">
      <dgm:prSet presAssocID="{C4D7073A-67F8-42FF-B8B3-F77FAE7C575A}" presName="rootComposite" presStyleCnt="0"/>
      <dgm:spPr/>
    </dgm:pt>
    <dgm:pt modelId="{4A3EEEAC-D9F3-40FC-82DC-8C28AED757F3}" type="pres">
      <dgm:prSet presAssocID="{C4D7073A-67F8-42FF-B8B3-F77FAE7C575A}" presName="rootText" presStyleLbl="node4" presStyleIdx="8" presStyleCnt="17" custScaleX="206863" custScaleY="183575" custLinFactX="100000" custLinFactY="-77691" custLinFactNeighborX="154669" custLinFactNeighborY="-100000">
        <dgm:presLayoutVars>
          <dgm:chPref val="3"/>
        </dgm:presLayoutVars>
      </dgm:prSet>
      <dgm:spPr/>
    </dgm:pt>
    <dgm:pt modelId="{3DC8F98A-9488-4F47-A689-8BF5922D4562}" type="pres">
      <dgm:prSet presAssocID="{C4D7073A-67F8-42FF-B8B3-F77FAE7C575A}" presName="rootConnector" presStyleLbl="node4" presStyleIdx="8" presStyleCnt="17"/>
      <dgm:spPr/>
    </dgm:pt>
    <dgm:pt modelId="{C5DC5395-766D-4DA8-B885-64511EEA0B90}" type="pres">
      <dgm:prSet presAssocID="{C4D7073A-67F8-42FF-B8B3-F77FAE7C575A}" presName="hierChild4" presStyleCnt="0"/>
      <dgm:spPr/>
    </dgm:pt>
    <dgm:pt modelId="{EB6B1FAC-DFB2-465B-8853-7D30D7C5C366}" type="pres">
      <dgm:prSet presAssocID="{C4D7073A-67F8-42FF-B8B3-F77FAE7C575A}" presName="hierChild5" presStyleCnt="0"/>
      <dgm:spPr/>
    </dgm:pt>
    <dgm:pt modelId="{5D23D7B7-0171-4E8D-9E3F-1DDA739E974E}" type="pres">
      <dgm:prSet presAssocID="{A8E90B9C-7C5F-4B05-A8E9-67205BD536EC}" presName="hierChild5" presStyleCnt="0"/>
      <dgm:spPr/>
    </dgm:pt>
    <dgm:pt modelId="{458BE1F4-9645-48D0-B274-7F0B4733D064}" type="pres">
      <dgm:prSet presAssocID="{BE418A78-4B80-456D-B9B1-365EDC38C5B5}" presName="Name35" presStyleLbl="parChTrans1D4" presStyleIdx="9" presStyleCnt="22"/>
      <dgm:spPr/>
    </dgm:pt>
    <dgm:pt modelId="{62991CA1-EA91-4446-BE08-FC0C5D624043}" type="pres">
      <dgm:prSet presAssocID="{A9294DCB-BDAA-4BB7-A52D-C264F212E4E4}" presName="hierRoot2" presStyleCnt="0">
        <dgm:presLayoutVars>
          <dgm:hierBranch val="init"/>
        </dgm:presLayoutVars>
      </dgm:prSet>
      <dgm:spPr/>
    </dgm:pt>
    <dgm:pt modelId="{89602984-1FC7-4E0B-98FD-99B96867CB97}" type="pres">
      <dgm:prSet presAssocID="{A9294DCB-BDAA-4BB7-A52D-C264F212E4E4}" presName="rootComposite" presStyleCnt="0"/>
      <dgm:spPr/>
    </dgm:pt>
    <dgm:pt modelId="{8424B390-E880-432C-A549-989BB8749593}" type="pres">
      <dgm:prSet presAssocID="{A9294DCB-BDAA-4BB7-A52D-C264F212E4E4}" presName="rootText" presStyleLbl="node4" presStyleIdx="9" presStyleCnt="17" custScaleX="158528" custScaleY="99098" custLinFactX="-100000" custLinFactY="-58401" custLinFactNeighborX="-155590" custLinFactNeighborY="-100000">
        <dgm:presLayoutVars>
          <dgm:chPref val="3"/>
        </dgm:presLayoutVars>
      </dgm:prSet>
      <dgm:spPr>
        <a:xfrm>
          <a:off x="6033323" y="4203075"/>
          <a:ext cx="1226753" cy="383430"/>
        </a:xfrm>
        <a:prstGeom prst="rect">
          <a:avLst/>
        </a:prstGeom>
      </dgm:spPr>
    </dgm:pt>
    <dgm:pt modelId="{C780AB90-D56B-41AF-AFD9-69560D3B9F1F}" type="pres">
      <dgm:prSet presAssocID="{A9294DCB-BDAA-4BB7-A52D-C264F212E4E4}" presName="rootConnector" presStyleLbl="node4" presStyleIdx="9" presStyleCnt="17"/>
      <dgm:spPr/>
    </dgm:pt>
    <dgm:pt modelId="{5CEF4C0D-78FD-42F1-AF63-FE6F33B95A30}" type="pres">
      <dgm:prSet presAssocID="{A9294DCB-BDAA-4BB7-A52D-C264F212E4E4}" presName="hierChild4" presStyleCnt="0"/>
      <dgm:spPr/>
    </dgm:pt>
    <dgm:pt modelId="{F4DBBAA7-AE10-4374-98CA-C43966941936}" type="pres">
      <dgm:prSet presAssocID="{D1B66CE2-6843-4FCE-AF60-602A1F56079B}" presName="Name37" presStyleLbl="parChTrans1D4" presStyleIdx="10" presStyleCnt="22"/>
      <dgm:spPr/>
    </dgm:pt>
    <dgm:pt modelId="{08571FA0-DE2D-4F53-8F7B-336D80A06600}" type="pres">
      <dgm:prSet presAssocID="{BEC55331-5B22-4859-9CB9-01BD55BE1F6F}" presName="hierRoot2" presStyleCnt="0">
        <dgm:presLayoutVars>
          <dgm:hierBranch val="init"/>
        </dgm:presLayoutVars>
      </dgm:prSet>
      <dgm:spPr/>
    </dgm:pt>
    <dgm:pt modelId="{6935F60C-87BC-4191-81CA-A586ADD6FAED}" type="pres">
      <dgm:prSet presAssocID="{BEC55331-5B22-4859-9CB9-01BD55BE1F6F}" presName="rootComposite" presStyleCnt="0"/>
      <dgm:spPr/>
    </dgm:pt>
    <dgm:pt modelId="{80ED4411-2999-43D8-8E95-196C25DD2749}" type="pres">
      <dgm:prSet presAssocID="{BEC55331-5B22-4859-9CB9-01BD55BE1F6F}" presName="rootText" presStyleLbl="node4" presStyleIdx="10" presStyleCnt="17" custScaleX="231240" custScaleY="96104" custLinFactX="-100000" custLinFactNeighborX="-154101" custLinFactNeighborY="-47193">
        <dgm:presLayoutVars>
          <dgm:chPref val="3"/>
        </dgm:presLayoutVars>
      </dgm:prSet>
      <dgm:spPr/>
    </dgm:pt>
    <dgm:pt modelId="{4675D6BB-8EC5-441A-BC8A-CB25667CBC24}" type="pres">
      <dgm:prSet presAssocID="{BEC55331-5B22-4859-9CB9-01BD55BE1F6F}" presName="rootConnector" presStyleLbl="node4" presStyleIdx="10" presStyleCnt="17"/>
      <dgm:spPr/>
    </dgm:pt>
    <dgm:pt modelId="{83944551-7D60-4F0D-9F84-ABB00D8CD022}" type="pres">
      <dgm:prSet presAssocID="{BEC55331-5B22-4859-9CB9-01BD55BE1F6F}" presName="hierChild4" presStyleCnt="0"/>
      <dgm:spPr/>
    </dgm:pt>
    <dgm:pt modelId="{7437E70B-8F01-4C53-88E0-66B01744C76E}" type="pres">
      <dgm:prSet presAssocID="{BEC55331-5B22-4859-9CB9-01BD55BE1F6F}" presName="hierChild5" presStyleCnt="0"/>
      <dgm:spPr/>
    </dgm:pt>
    <dgm:pt modelId="{1F5537AA-B7D0-4604-B28C-B63150FC4796}" type="pres">
      <dgm:prSet presAssocID="{A9294DCB-BDAA-4BB7-A52D-C264F212E4E4}" presName="hierChild5" presStyleCnt="0"/>
      <dgm:spPr/>
    </dgm:pt>
    <dgm:pt modelId="{38590627-4735-40D2-83A7-092C92607755}" type="pres">
      <dgm:prSet presAssocID="{1560D629-E65C-4D80-9E36-DF5C35748930}" presName="hierChild5" presStyleCnt="0"/>
      <dgm:spPr/>
    </dgm:pt>
    <dgm:pt modelId="{478C23CE-785F-4763-BFB7-DB2E0C1F4244}" type="pres">
      <dgm:prSet presAssocID="{09266703-D89F-4A6A-944C-12411E35A31F}" presName="Name37" presStyleLbl="parChTrans1D4" presStyleIdx="11" presStyleCnt="22"/>
      <dgm:spPr/>
    </dgm:pt>
    <dgm:pt modelId="{AC40198C-C770-42A9-850C-4565E86AEDE0}" type="pres">
      <dgm:prSet presAssocID="{4D408775-AC67-46D9-AAE9-FF69E1E5185D}" presName="hierRoot2" presStyleCnt="0">
        <dgm:presLayoutVars>
          <dgm:hierBranch val="r"/>
        </dgm:presLayoutVars>
      </dgm:prSet>
      <dgm:spPr/>
    </dgm:pt>
    <dgm:pt modelId="{2AE20D9C-AB36-4B3E-BF3E-7B3C1E30E41E}" type="pres">
      <dgm:prSet presAssocID="{4D408775-AC67-46D9-AAE9-FF69E1E5185D}" presName="rootComposite" presStyleCnt="0"/>
      <dgm:spPr/>
    </dgm:pt>
    <dgm:pt modelId="{B061E3BF-54B2-498D-8DB3-04947BE03B03}" type="pres">
      <dgm:prSet presAssocID="{4D408775-AC67-46D9-AAE9-FF69E1E5185D}" presName="rootText" presStyleLbl="node4" presStyleIdx="11" presStyleCnt="17" custScaleX="251161" custScaleY="119479" custLinFactY="-100000" custLinFactNeighborX="45677" custLinFactNeighborY="-128241">
        <dgm:presLayoutVars>
          <dgm:chPref val="3"/>
        </dgm:presLayoutVars>
      </dgm:prSet>
      <dgm:spPr>
        <a:xfrm>
          <a:off x="7831609" y="3507265"/>
          <a:ext cx="1649663" cy="461906"/>
        </a:xfrm>
        <a:prstGeom prst="rect">
          <a:avLst/>
        </a:prstGeom>
      </dgm:spPr>
    </dgm:pt>
    <dgm:pt modelId="{1CAB8025-2C45-488F-B9F7-5A301CD2E5AC}" type="pres">
      <dgm:prSet presAssocID="{4D408775-AC67-46D9-AAE9-FF69E1E5185D}" presName="rootConnector" presStyleLbl="node4" presStyleIdx="11" presStyleCnt="17"/>
      <dgm:spPr/>
    </dgm:pt>
    <dgm:pt modelId="{2776BE3C-24CE-40BF-8F16-9A06F9C32CF3}" type="pres">
      <dgm:prSet presAssocID="{4D408775-AC67-46D9-AAE9-FF69E1E5185D}" presName="hierChild4" presStyleCnt="0"/>
      <dgm:spPr/>
    </dgm:pt>
    <dgm:pt modelId="{CF00FDB8-B5FD-4EF6-87BD-8DE72AEAAC06}" type="pres">
      <dgm:prSet presAssocID="{53EE99F1-7E32-43B4-A4BB-9D36296998F0}" presName="Name50" presStyleLbl="parChTrans1D4" presStyleIdx="12" presStyleCnt="22"/>
      <dgm:spPr/>
    </dgm:pt>
    <dgm:pt modelId="{952AED03-F9BB-41A7-BEE1-8321B1AE0CB4}" type="pres">
      <dgm:prSet presAssocID="{1E997842-421B-4FC5-86EF-F68CA4FC45E6}" presName="hierRoot2" presStyleCnt="0">
        <dgm:presLayoutVars>
          <dgm:hierBranch val="r"/>
        </dgm:presLayoutVars>
      </dgm:prSet>
      <dgm:spPr/>
    </dgm:pt>
    <dgm:pt modelId="{151987BE-C698-441F-B71F-E0D511C3DAE6}" type="pres">
      <dgm:prSet presAssocID="{1E997842-421B-4FC5-86EF-F68CA4FC45E6}" presName="rootComposite" presStyleCnt="0"/>
      <dgm:spPr/>
    </dgm:pt>
    <dgm:pt modelId="{1DA5011C-13AC-4038-AA0A-CC2137C07142}" type="pres">
      <dgm:prSet presAssocID="{1E997842-421B-4FC5-86EF-F68CA4FC45E6}" presName="rootText" presStyleLbl="node4" presStyleIdx="12" presStyleCnt="17" custScaleX="198901" custScaleY="102411" custLinFactY="-100000" custLinFactNeighborX="40763" custLinFactNeighborY="-127615">
        <dgm:presLayoutVars>
          <dgm:chPref val="3"/>
        </dgm:presLayoutVars>
      </dgm:prSet>
      <dgm:spPr/>
    </dgm:pt>
    <dgm:pt modelId="{23C8253C-7C56-4158-9190-C9BE6715AF1A}" type="pres">
      <dgm:prSet presAssocID="{1E997842-421B-4FC5-86EF-F68CA4FC45E6}" presName="rootConnector" presStyleLbl="node4" presStyleIdx="12" presStyleCnt="17"/>
      <dgm:spPr/>
    </dgm:pt>
    <dgm:pt modelId="{8B6C1358-A091-40F7-91C0-F06A3FC28051}" type="pres">
      <dgm:prSet presAssocID="{1E997842-421B-4FC5-86EF-F68CA4FC45E6}" presName="hierChild4" presStyleCnt="0"/>
      <dgm:spPr/>
    </dgm:pt>
    <dgm:pt modelId="{74FA4E35-72B1-4A10-94A2-A3CD7B6E8982}" type="pres">
      <dgm:prSet presAssocID="{1E997842-421B-4FC5-86EF-F68CA4FC45E6}" presName="hierChild5" presStyleCnt="0"/>
      <dgm:spPr/>
    </dgm:pt>
    <dgm:pt modelId="{0652120E-98A9-4129-B057-17096494CC9F}" type="pres">
      <dgm:prSet presAssocID="{7D3CE726-1964-46E5-B026-2BD514B736F3}" presName="Name50" presStyleLbl="parChTrans1D4" presStyleIdx="13" presStyleCnt="22"/>
      <dgm:spPr/>
    </dgm:pt>
    <dgm:pt modelId="{912E5DE9-70B5-4CC4-91A9-F5FD3FDA3329}" type="pres">
      <dgm:prSet presAssocID="{DEDC02A6-7F84-427F-AF48-A9F6EF448DFB}" presName="hierRoot2" presStyleCnt="0">
        <dgm:presLayoutVars>
          <dgm:hierBranch val="r"/>
        </dgm:presLayoutVars>
      </dgm:prSet>
      <dgm:spPr/>
    </dgm:pt>
    <dgm:pt modelId="{27431B6C-21BA-4390-91F4-D7E369280993}" type="pres">
      <dgm:prSet presAssocID="{DEDC02A6-7F84-427F-AF48-A9F6EF448DFB}" presName="rootComposite" presStyleCnt="0"/>
      <dgm:spPr/>
    </dgm:pt>
    <dgm:pt modelId="{58B9DFC0-3949-404D-BFAD-7A85761944D3}" type="pres">
      <dgm:prSet presAssocID="{DEDC02A6-7F84-427F-AF48-A9F6EF448DFB}" presName="rootText" presStyleLbl="node4" presStyleIdx="13" presStyleCnt="17" custScaleX="206874" custScaleY="102411" custLinFactY="-100000" custLinFactNeighborX="39122" custLinFactNeighborY="-131932">
        <dgm:presLayoutVars>
          <dgm:chPref val="3"/>
        </dgm:presLayoutVars>
      </dgm:prSet>
      <dgm:spPr/>
    </dgm:pt>
    <dgm:pt modelId="{0B651E8E-D811-4532-975E-BD18F4EB7AF5}" type="pres">
      <dgm:prSet presAssocID="{DEDC02A6-7F84-427F-AF48-A9F6EF448DFB}" presName="rootConnector" presStyleLbl="node4" presStyleIdx="13" presStyleCnt="17"/>
      <dgm:spPr/>
    </dgm:pt>
    <dgm:pt modelId="{3F0B6903-3D54-4166-804F-29F6C4D0860F}" type="pres">
      <dgm:prSet presAssocID="{DEDC02A6-7F84-427F-AF48-A9F6EF448DFB}" presName="hierChild4" presStyleCnt="0"/>
      <dgm:spPr/>
    </dgm:pt>
    <dgm:pt modelId="{AE040EB1-B70F-4E4C-A96C-600965763D5F}" type="pres">
      <dgm:prSet presAssocID="{DEDC02A6-7F84-427F-AF48-A9F6EF448DFB}" presName="hierChild5" presStyleCnt="0"/>
      <dgm:spPr/>
    </dgm:pt>
    <dgm:pt modelId="{72F71164-92C5-44F1-9915-E73195003256}" type="pres">
      <dgm:prSet presAssocID="{3387995E-908A-40F2-B1D2-2D799E5F6B45}" presName="Name50" presStyleLbl="parChTrans1D4" presStyleIdx="14" presStyleCnt="22"/>
      <dgm:spPr/>
    </dgm:pt>
    <dgm:pt modelId="{39B0E3B1-76FA-4563-BB6B-F534A3CA0DB3}" type="pres">
      <dgm:prSet presAssocID="{8A71A781-A203-4548-9F44-3B68580FFB1D}" presName="hierRoot2" presStyleCnt="0">
        <dgm:presLayoutVars>
          <dgm:hierBranch val="init"/>
        </dgm:presLayoutVars>
      </dgm:prSet>
      <dgm:spPr/>
    </dgm:pt>
    <dgm:pt modelId="{0A1F37F9-DFD8-491E-A4DF-9A07BC4137C7}" type="pres">
      <dgm:prSet presAssocID="{8A71A781-A203-4548-9F44-3B68580FFB1D}" presName="rootComposite" presStyleCnt="0"/>
      <dgm:spPr/>
    </dgm:pt>
    <dgm:pt modelId="{C2061262-80EB-4B2F-8CF9-907CFEDF1469}" type="pres">
      <dgm:prSet presAssocID="{8A71A781-A203-4548-9F44-3B68580FFB1D}" presName="rootText" presStyleLbl="node4" presStyleIdx="14" presStyleCnt="17" custScaleX="197315" custScaleY="93800" custLinFactY="-100000" custLinFactNeighborX="42633" custLinFactNeighborY="-103595">
        <dgm:presLayoutVars>
          <dgm:chPref val="3"/>
        </dgm:presLayoutVars>
      </dgm:prSet>
      <dgm:spPr/>
    </dgm:pt>
    <dgm:pt modelId="{0B1CED7C-D79B-482A-AB24-9EB2F3DDE805}" type="pres">
      <dgm:prSet presAssocID="{8A71A781-A203-4548-9F44-3B68580FFB1D}" presName="rootConnector" presStyleLbl="node4" presStyleIdx="14" presStyleCnt="17"/>
      <dgm:spPr/>
    </dgm:pt>
    <dgm:pt modelId="{9391CC3F-09F3-41BC-8C0A-14030654FEB4}" type="pres">
      <dgm:prSet presAssocID="{8A71A781-A203-4548-9F44-3B68580FFB1D}" presName="hierChild4" presStyleCnt="0"/>
      <dgm:spPr/>
    </dgm:pt>
    <dgm:pt modelId="{CE741CF3-237B-4D2D-99C0-865610A9DA7A}" type="pres">
      <dgm:prSet presAssocID="{8A71A781-A203-4548-9F44-3B68580FFB1D}" presName="hierChild5" presStyleCnt="0"/>
      <dgm:spPr/>
    </dgm:pt>
    <dgm:pt modelId="{D5CA52CE-5CE5-49CF-8D40-85CEF7F69451}" type="pres">
      <dgm:prSet presAssocID="{4D408775-AC67-46D9-AAE9-FF69E1E5185D}" presName="hierChild5" presStyleCnt="0"/>
      <dgm:spPr/>
    </dgm:pt>
    <dgm:pt modelId="{62888F60-6142-4BB9-8E85-8600AD2BAF77}" type="pres">
      <dgm:prSet presAssocID="{217BF5A5-E75B-4090-9592-9AF7661858AB}" presName="Name37" presStyleLbl="parChTrans1D4" presStyleIdx="15" presStyleCnt="22"/>
      <dgm:spPr/>
    </dgm:pt>
    <dgm:pt modelId="{1D1F1457-3CBA-4790-B942-D264AB32B2A3}" type="pres">
      <dgm:prSet presAssocID="{6E3B5FB1-6F24-4FEC-BC69-59D4C259249E}" presName="hierRoot2" presStyleCnt="0">
        <dgm:presLayoutVars>
          <dgm:hierBranch val="r"/>
        </dgm:presLayoutVars>
      </dgm:prSet>
      <dgm:spPr/>
    </dgm:pt>
    <dgm:pt modelId="{0FB043A5-9980-4056-A755-8F1C98250070}" type="pres">
      <dgm:prSet presAssocID="{6E3B5FB1-6F24-4FEC-BC69-59D4C259249E}" presName="rootComposite" presStyleCnt="0"/>
      <dgm:spPr/>
    </dgm:pt>
    <dgm:pt modelId="{718E0DA4-BCF6-4D90-B343-05E24662BCA4}" type="pres">
      <dgm:prSet presAssocID="{6E3B5FB1-6F24-4FEC-BC69-59D4C259249E}" presName="rootText" presStyleLbl="node4" presStyleIdx="15" presStyleCnt="17" custScaleX="246449" custScaleY="164214" custLinFactY="-100000" custLinFactNeighborX="45275" custLinFactNeighborY="-129536">
        <dgm:presLayoutVars>
          <dgm:chPref val="3"/>
        </dgm:presLayoutVars>
      </dgm:prSet>
      <dgm:spPr>
        <a:xfrm>
          <a:off x="8602369" y="3920821"/>
          <a:ext cx="765797" cy="382898"/>
        </a:xfrm>
        <a:prstGeom prst="rect">
          <a:avLst/>
        </a:prstGeom>
      </dgm:spPr>
    </dgm:pt>
    <dgm:pt modelId="{2D4F763E-095A-4331-A08C-E5015311A1E0}" type="pres">
      <dgm:prSet presAssocID="{6E3B5FB1-6F24-4FEC-BC69-59D4C259249E}" presName="rootConnector" presStyleLbl="node4" presStyleIdx="15" presStyleCnt="17"/>
      <dgm:spPr/>
    </dgm:pt>
    <dgm:pt modelId="{46D8C5AF-08E5-47AB-A82E-789FC6412C28}" type="pres">
      <dgm:prSet presAssocID="{6E3B5FB1-6F24-4FEC-BC69-59D4C259249E}" presName="hierChild4" presStyleCnt="0"/>
      <dgm:spPr/>
    </dgm:pt>
    <dgm:pt modelId="{C2C58C2E-8FF6-43C7-821F-D9CACDA69E57}" type="pres">
      <dgm:prSet presAssocID="{DB938975-D08B-48E2-9173-D12932530745}" presName="Name50" presStyleLbl="parChTrans1D4" presStyleIdx="16" presStyleCnt="22"/>
      <dgm:spPr/>
    </dgm:pt>
    <dgm:pt modelId="{248D8078-7CE8-40DE-B751-605D6DFC822C}" type="pres">
      <dgm:prSet presAssocID="{6EDC23DA-E9C6-4E19-B00C-B69FF75AC92E}" presName="hierRoot2" presStyleCnt="0">
        <dgm:presLayoutVars>
          <dgm:hierBranch val="r"/>
        </dgm:presLayoutVars>
      </dgm:prSet>
      <dgm:spPr/>
    </dgm:pt>
    <dgm:pt modelId="{058715CE-A935-4A76-B5AB-EE2E1461401F}" type="pres">
      <dgm:prSet presAssocID="{6EDC23DA-E9C6-4E19-B00C-B69FF75AC92E}" presName="rootComposite" presStyleCnt="0"/>
      <dgm:spPr/>
    </dgm:pt>
    <dgm:pt modelId="{7B1CDEFA-1D01-4C5D-B289-F39127B170B2}" type="pres">
      <dgm:prSet presAssocID="{6EDC23DA-E9C6-4E19-B00C-B69FF75AC92E}" presName="rootText" presStyleLbl="node4" presStyleIdx="16" presStyleCnt="17" custScaleX="218655" custScaleY="102411" custLinFactY="-100000" custLinFactNeighborX="30342" custLinFactNeighborY="-121144">
        <dgm:presLayoutVars>
          <dgm:chPref val="3"/>
        </dgm:presLayoutVars>
      </dgm:prSet>
      <dgm:spPr/>
    </dgm:pt>
    <dgm:pt modelId="{85BCB891-900C-4E4E-B4BD-471CDDA4DE34}" type="pres">
      <dgm:prSet presAssocID="{6EDC23DA-E9C6-4E19-B00C-B69FF75AC92E}" presName="rootConnector" presStyleLbl="node4" presStyleIdx="16" presStyleCnt="17"/>
      <dgm:spPr/>
    </dgm:pt>
    <dgm:pt modelId="{523EA57A-1B04-4ACA-91C1-81875CA9B97B}" type="pres">
      <dgm:prSet presAssocID="{6EDC23DA-E9C6-4E19-B00C-B69FF75AC92E}" presName="hierChild4" presStyleCnt="0"/>
      <dgm:spPr/>
    </dgm:pt>
    <dgm:pt modelId="{5BB2925E-B632-4529-A0F0-09226D544226}" type="pres">
      <dgm:prSet presAssocID="{6EDC23DA-E9C6-4E19-B00C-B69FF75AC92E}" presName="hierChild5" presStyleCnt="0"/>
      <dgm:spPr/>
    </dgm:pt>
    <dgm:pt modelId="{4F3A96B8-AE40-4421-A6F7-D2A04BAF6B3A}" type="pres">
      <dgm:prSet presAssocID="{6E3B5FB1-6F24-4FEC-BC69-59D4C259249E}" presName="hierChild5" presStyleCnt="0"/>
      <dgm:spPr/>
    </dgm:pt>
    <dgm:pt modelId="{4DDD69BD-792F-4786-AB19-E0CB53B41A9A}" type="pres">
      <dgm:prSet presAssocID="{488E069F-5404-4433-8677-A973FC0A5888}" presName="hierChild5" presStyleCnt="0"/>
      <dgm:spPr/>
    </dgm:pt>
    <dgm:pt modelId="{BD22D9C5-736C-44E8-B753-C11AF4FACA2D}" type="pres">
      <dgm:prSet presAssocID="{D52F8208-02B2-4760-815F-D40EAEAEB217}" presName="Name111" presStyleLbl="parChTrans1D4" presStyleIdx="17" presStyleCnt="22"/>
      <dgm:spPr/>
    </dgm:pt>
    <dgm:pt modelId="{0496A7B5-8CC4-440F-9D40-9DA252B0E04D}" type="pres">
      <dgm:prSet presAssocID="{A76C1AD3-5814-4D59-8293-19EAC7F4716A}" presName="hierRoot3" presStyleCnt="0">
        <dgm:presLayoutVars>
          <dgm:hierBranch val="init"/>
        </dgm:presLayoutVars>
      </dgm:prSet>
      <dgm:spPr/>
    </dgm:pt>
    <dgm:pt modelId="{2D511CAC-2836-44AA-A240-6F10608052F5}" type="pres">
      <dgm:prSet presAssocID="{A76C1AD3-5814-4D59-8293-19EAC7F4716A}" presName="rootComposite3" presStyleCnt="0"/>
      <dgm:spPr/>
    </dgm:pt>
    <dgm:pt modelId="{2DD49712-AC0D-4FFD-9595-2DAD95424C2E}" type="pres">
      <dgm:prSet presAssocID="{A76C1AD3-5814-4D59-8293-19EAC7F4716A}" presName="rootText3" presStyleLbl="asst4" presStyleIdx="0" presStyleCnt="5" custScaleX="213355" custScaleY="68274" custLinFactX="-17633" custLinFactY="-53635" custLinFactNeighborX="-100000" custLinFactNeighborY="-100000">
        <dgm:presLayoutVars>
          <dgm:chPref val="3"/>
        </dgm:presLayoutVars>
      </dgm:prSet>
      <dgm:spPr/>
    </dgm:pt>
    <dgm:pt modelId="{2D17CC46-1026-4D4B-B172-72268EB28F9F}" type="pres">
      <dgm:prSet presAssocID="{A76C1AD3-5814-4D59-8293-19EAC7F4716A}" presName="rootConnector3" presStyleLbl="asst4" presStyleIdx="0" presStyleCnt="5"/>
      <dgm:spPr/>
    </dgm:pt>
    <dgm:pt modelId="{ECDED762-59FD-4C44-BF4F-08B73EBB7AFD}" type="pres">
      <dgm:prSet presAssocID="{A76C1AD3-5814-4D59-8293-19EAC7F4716A}" presName="hierChild6" presStyleCnt="0"/>
      <dgm:spPr/>
    </dgm:pt>
    <dgm:pt modelId="{D40E1169-AC0E-40FF-88DA-2D488C97E675}" type="pres">
      <dgm:prSet presAssocID="{A76C1AD3-5814-4D59-8293-19EAC7F4716A}" presName="hierChild7" presStyleCnt="0"/>
      <dgm:spPr/>
    </dgm:pt>
    <dgm:pt modelId="{3E3F8E55-3615-4A96-8FA4-38BF232365CD}" type="pres">
      <dgm:prSet presAssocID="{62A8048E-3694-4B62-BB9A-5832A7714B33}" presName="Name111" presStyleLbl="parChTrans1D4" presStyleIdx="18" presStyleCnt="22"/>
      <dgm:spPr/>
    </dgm:pt>
    <dgm:pt modelId="{DEF67C72-2F46-41BC-84CA-76C881244D01}" type="pres">
      <dgm:prSet presAssocID="{D9370839-252A-4A92-B948-11F50040DEE8}" presName="hierRoot3" presStyleCnt="0">
        <dgm:presLayoutVars>
          <dgm:hierBranch val="init"/>
        </dgm:presLayoutVars>
      </dgm:prSet>
      <dgm:spPr/>
    </dgm:pt>
    <dgm:pt modelId="{6BE69AB7-C1CE-48E0-94D6-B839747AE2B7}" type="pres">
      <dgm:prSet presAssocID="{D9370839-252A-4A92-B948-11F50040DEE8}" presName="rootComposite3" presStyleCnt="0"/>
      <dgm:spPr/>
    </dgm:pt>
    <dgm:pt modelId="{1E08C17F-734D-4639-9C6E-84AD6D974770}" type="pres">
      <dgm:prSet presAssocID="{D9370839-252A-4A92-B948-11F50040DEE8}" presName="rootText3" presStyleLbl="asst4" presStyleIdx="1" presStyleCnt="5" custScaleX="213355" custScaleY="68274" custLinFactX="-152442" custLinFactNeighborX="-200000" custLinFactNeighborY="-77243">
        <dgm:presLayoutVars>
          <dgm:chPref val="3"/>
        </dgm:presLayoutVars>
      </dgm:prSet>
      <dgm:spPr/>
    </dgm:pt>
    <dgm:pt modelId="{A31B90DE-229A-4C89-A801-8398C9F8AEB4}" type="pres">
      <dgm:prSet presAssocID="{D9370839-252A-4A92-B948-11F50040DEE8}" presName="rootConnector3" presStyleLbl="asst4" presStyleIdx="1" presStyleCnt="5"/>
      <dgm:spPr/>
    </dgm:pt>
    <dgm:pt modelId="{BE1EEE80-6DFC-48BD-911F-9CAE78D6B07B}" type="pres">
      <dgm:prSet presAssocID="{D9370839-252A-4A92-B948-11F50040DEE8}" presName="hierChild6" presStyleCnt="0"/>
      <dgm:spPr/>
    </dgm:pt>
    <dgm:pt modelId="{89E69229-92CB-4300-9509-11A415BB75B3}" type="pres">
      <dgm:prSet presAssocID="{D9370839-252A-4A92-B948-11F50040DEE8}" presName="hierChild7" presStyleCnt="0"/>
      <dgm:spPr/>
    </dgm:pt>
    <dgm:pt modelId="{AE5923EC-CE4D-4C88-9DC4-3C02120BD59E}" type="pres">
      <dgm:prSet presAssocID="{4C855730-C91A-4F2B-B788-0179D188D24B}" presName="Name111" presStyleLbl="parChTrans1D4" presStyleIdx="19" presStyleCnt="22"/>
      <dgm:spPr/>
    </dgm:pt>
    <dgm:pt modelId="{C592D020-8232-4FDF-AA4A-8523A0B56715}" type="pres">
      <dgm:prSet presAssocID="{A7316130-3AB5-4A58-AA36-17F3C6985FB1}" presName="hierRoot3" presStyleCnt="0">
        <dgm:presLayoutVars>
          <dgm:hierBranch val="init"/>
        </dgm:presLayoutVars>
      </dgm:prSet>
      <dgm:spPr/>
    </dgm:pt>
    <dgm:pt modelId="{D6D47610-68C3-4243-B4C7-C9048EF89FF6}" type="pres">
      <dgm:prSet presAssocID="{A7316130-3AB5-4A58-AA36-17F3C6985FB1}" presName="rootComposite3" presStyleCnt="0"/>
      <dgm:spPr/>
    </dgm:pt>
    <dgm:pt modelId="{45AE69ED-1564-4632-A338-6B49444C71C9}" type="pres">
      <dgm:prSet presAssocID="{A7316130-3AB5-4A58-AA36-17F3C6985FB1}" presName="rootText3" presStyleLbl="asst4" presStyleIdx="2" presStyleCnt="5" custScaleX="213355" custScaleY="68274" custLinFactX="-18107" custLinFactY="-41089" custLinFactNeighborX="-100000" custLinFactNeighborY="-100000">
        <dgm:presLayoutVars>
          <dgm:chPref val="3"/>
        </dgm:presLayoutVars>
      </dgm:prSet>
      <dgm:spPr>
        <a:xfrm>
          <a:off x="3284893" y="3047510"/>
          <a:ext cx="1791980" cy="286718"/>
        </a:xfrm>
        <a:prstGeom prst="rect">
          <a:avLst/>
        </a:prstGeom>
      </dgm:spPr>
    </dgm:pt>
    <dgm:pt modelId="{3DFFCFD3-E6E0-4CDC-B97E-E8CF184FD88E}" type="pres">
      <dgm:prSet presAssocID="{A7316130-3AB5-4A58-AA36-17F3C6985FB1}" presName="rootConnector3" presStyleLbl="asst4" presStyleIdx="2" presStyleCnt="5"/>
      <dgm:spPr/>
    </dgm:pt>
    <dgm:pt modelId="{B739E6FC-4422-4354-8C28-C876DB031CC6}" type="pres">
      <dgm:prSet presAssocID="{A7316130-3AB5-4A58-AA36-17F3C6985FB1}" presName="hierChild6" presStyleCnt="0"/>
      <dgm:spPr/>
    </dgm:pt>
    <dgm:pt modelId="{777B7DE3-2945-43D6-AB57-1EFE9605C1D1}" type="pres">
      <dgm:prSet presAssocID="{A7316130-3AB5-4A58-AA36-17F3C6985FB1}" presName="hierChild7" presStyleCnt="0"/>
      <dgm:spPr/>
    </dgm:pt>
    <dgm:pt modelId="{A8F13C2D-2B38-4D21-BE3B-88FA145DA460}" type="pres">
      <dgm:prSet presAssocID="{AEAD0FFA-D9A9-47F8-AF82-E9D381B780B0}" presName="Name111" presStyleLbl="parChTrans1D4" presStyleIdx="20" presStyleCnt="22"/>
      <dgm:spPr/>
    </dgm:pt>
    <dgm:pt modelId="{759BF132-CE56-40FA-8CB1-23488C968C21}" type="pres">
      <dgm:prSet presAssocID="{25C2707A-5C04-4BD1-B3B5-C8CD8E5448F4}" presName="hierRoot3" presStyleCnt="0">
        <dgm:presLayoutVars>
          <dgm:hierBranch val="init"/>
        </dgm:presLayoutVars>
      </dgm:prSet>
      <dgm:spPr/>
    </dgm:pt>
    <dgm:pt modelId="{180971D7-AA89-4991-BAA0-5221540F1360}" type="pres">
      <dgm:prSet presAssocID="{25C2707A-5C04-4BD1-B3B5-C8CD8E5448F4}" presName="rootComposite3" presStyleCnt="0"/>
      <dgm:spPr/>
    </dgm:pt>
    <dgm:pt modelId="{9FCAE757-E579-489F-B96A-EBE64CD56ABF}" type="pres">
      <dgm:prSet presAssocID="{25C2707A-5C04-4BD1-B3B5-C8CD8E5448F4}" presName="rootText3" presStyleLbl="asst4" presStyleIdx="3" presStyleCnt="5" custScaleX="229389" custScaleY="106148" custLinFactY="-100000" custLinFactNeighborX="37516" custLinFactNeighborY="-166249">
        <dgm:presLayoutVars>
          <dgm:chPref val="3"/>
        </dgm:presLayoutVars>
      </dgm:prSet>
      <dgm:spPr/>
    </dgm:pt>
    <dgm:pt modelId="{FACFC3FB-E82B-42E6-A50B-D8A4445758D2}" type="pres">
      <dgm:prSet presAssocID="{25C2707A-5C04-4BD1-B3B5-C8CD8E5448F4}" presName="rootConnector3" presStyleLbl="asst4" presStyleIdx="3" presStyleCnt="5"/>
      <dgm:spPr/>
    </dgm:pt>
    <dgm:pt modelId="{54B97353-94AC-4FDE-82FC-465004AD650F}" type="pres">
      <dgm:prSet presAssocID="{25C2707A-5C04-4BD1-B3B5-C8CD8E5448F4}" presName="hierChild6" presStyleCnt="0"/>
      <dgm:spPr/>
    </dgm:pt>
    <dgm:pt modelId="{7055693C-4056-43EA-A67F-27C18E9F25C9}" type="pres">
      <dgm:prSet presAssocID="{25C2707A-5C04-4BD1-B3B5-C8CD8E5448F4}" presName="hierChild7" presStyleCnt="0"/>
      <dgm:spPr/>
    </dgm:pt>
    <dgm:pt modelId="{A1AF920D-641F-4C0A-9888-E961B99DE0F1}" type="pres">
      <dgm:prSet presAssocID="{458AF952-A7E4-4B8A-9C7C-141761E61DA7}" presName="Name111" presStyleLbl="parChTrans1D4" presStyleIdx="21" presStyleCnt="22"/>
      <dgm:spPr/>
    </dgm:pt>
    <dgm:pt modelId="{3398A585-ED7B-49F1-899A-EFAA8DC7DA0E}" type="pres">
      <dgm:prSet presAssocID="{8698B379-1E63-4749-B9C9-1469911AABE3}" presName="hierRoot3" presStyleCnt="0">
        <dgm:presLayoutVars>
          <dgm:hierBranch val="init"/>
        </dgm:presLayoutVars>
      </dgm:prSet>
      <dgm:spPr/>
    </dgm:pt>
    <dgm:pt modelId="{A7A0CDDB-25F1-4C87-A4C0-358BF95AD10F}" type="pres">
      <dgm:prSet presAssocID="{8698B379-1E63-4749-B9C9-1469911AABE3}" presName="rootComposite3" presStyleCnt="0"/>
      <dgm:spPr/>
    </dgm:pt>
    <dgm:pt modelId="{3EE5A90E-73E1-4CC3-BA02-B84EB56E5CAD}" type="pres">
      <dgm:prSet presAssocID="{8698B379-1E63-4749-B9C9-1469911AABE3}" presName="rootText3" presStyleLbl="asst4" presStyleIdx="4" presStyleCnt="5" custScaleX="207648" custScaleY="73747" custLinFactX="100000" custLinFactY="-100000" custLinFactNeighborX="183752" custLinFactNeighborY="-195183">
        <dgm:presLayoutVars>
          <dgm:chPref val="3"/>
        </dgm:presLayoutVars>
      </dgm:prSet>
      <dgm:spPr/>
    </dgm:pt>
    <dgm:pt modelId="{78C74E84-531F-4D96-B1C3-D7AF90B8364A}" type="pres">
      <dgm:prSet presAssocID="{8698B379-1E63-4749-B9C9-1469911AABE3}" presName="rootConnector3" presStyleLbl="asst4" presStyleIdx="4" presStyleCnt="5"/>
      <dgm:spPr/>
    </dgm:pt>
    <dgm:pt modelId="{8B61FAD7-0C9F-454D-9D0D-CCCEF39A0769}" type="pres">
      <dgm:prSet presAssocID="{8698B379-1E63-4749-B9C9-1469911AABE3}" presName="hierChild6" presStyleCnt="0"/>
      <dgm:spPr/>
    </dgm:pt>
    <dgm:pt modelId="{8BD15394-EF86-4B14-9037-FBF332ED7534}" type="pres">
      <dgm:prSet presAssocID="{8698B379-1E63-4749-B9C9-1469911AABE3}" presName="hierChild7" presStyleCnt="0"/>
      <dgm:spPr/>
    </dgm:pt>
    <dgm:pt modelId="{65030962-081C-4D08-A742-2E38A54E5259}" type="pres">
      <dgm:prSet presAssocID="{B2589E21-B9B5-4F1B-A57B-684103747830}" presName="hierChild5" presStyleCnt="0"/>
      <dgm:spPr/>
    </dgm:pt>
    <dgm:pt modelId="{3238D5E0-9F6C-43A4-94C3-BA7D75C524D2}" type="pres">
      <dgm:prSet presAssocID="{A2913011-817A-41BE-87E3-1146D1F1E6DF}" presName="hierChild5" presStyleCnt="0"/>
      <dgm:spPr/>
    </dgm:pt>
    <dgm:pt modelId="{6D05DBE1-DF28-45BE-9239-0748060F2BF0}" type="pres">
      <dgm:prSet presAssocID="{72023144-ED6A-4E0A-AA13-87D276F1F2D5}" presName="hierChild3" presStyleCnt="0"/>
      <dgm:spPr/>
    </dgm:pt>
  </dgm:ptLst>
  <dgm:cxnLst>
    <dgm:cxn modelId="{1534DD01-3842-4656-8E6D-CE7F75BC46BB}" type="presOf" srcId="{9676AED8-4DA7-4F9E-939A-CF131C7EFCBC}" destId="{99D18500-791C-4778-815E-B6F514F8432F}" srcOrd="0" destOrd="0" presId="urn:microsoft.com/office/officeart/2005/8/layout/orgChart1"/>
    <dgm:cxn modelId="{45E67F02-27C6-44D3-91DF-0E610E7A41D7}" type="presOf" srcId="{094DACE0-C72B-452B-A72B-DCC17FDAA7A5}" destId="{5897FEF8-6FB1-4E42-8175-ABB374CAEDC0}" srcOrd="0" destOrd="0" presId="urn:microsoft.com/office/officeart/2005/8/layout/orgChart1"/>
    <dgm:cxn modelId="{9A9F8102-192A-4D9E-9987-336A7E8DE4BA}" srcId="{1560D629-E65C-4D80-9E36-DF5C35748930}" destId="{A8E90B9C-7C5F-4B05-A8E9-67205BD536EC}" srcOrd="0" destOrd="0" parTransId="{9676AED8-4DA7-4F9E-939A-CF131C7EFCBC}" sibTransId="{A3692FB0-CFB6-43DD-90F0-0E4025BBF586}"/>
    <dgm:cxn modelId="{3982BA02-D049-484C-A2BE-BF82823567FA}" type="presOf" srcId="{1E997842-421B-4FC5-86EF-F68CA4FC45E6}" destId="{23C8253C-7C56-4158-9190-C9BE6715AF1A}" srcOrd="1" destOrd="0" presId="urn:microsoft.com/office/officeart/2005/8/layout/orgChart1"/>
    <dgm:cxn modelId="{E3F30405-1C1E-4008-8EB5-2D9C577E9447}" type="presOf" srcId="{458AF952-A7E4-4B8A-9C7C-141761E61DA7}" destId="{A1AF920D-641F-4C0A-9888-E961B99DE0F1}" srcOrd="0" destOrd="0" presId="urn:microsoft.com/office/officeart/2005/8/layout/orgChart1"/>
    <dgm:cxn modelId="{BDBDAE09-33CB-42DF-B870-27E3949D3563}" type="presOf" srcId="{488E069F-5404-4433-8677-A973FC0A5888}" destId="{CF393B51-4BEA-451C-B8DC-03AABC4A1E64}" srcOrd="1" destOrd="0" presId="urn:microsoft.com/office/officeart/2005/8/layout/orgChart1"/>
    <dgm:cxn modelId="{EA31CA0B-22A8-4952-9AC3-F3B631E729DD}" type="presOf" srcId="{455D1573-6274-45AF-8D62-A6FD6CF012CD}" destId="{72AE6EA2-04CF-4C62-826C-5DD45C0068B4}" srcOrd="0" destOrd="0" presId="urn:microsoft.com/office/officeart/2005/8/layout/orgChart1"/>
    <dgm:cxn modelId="{3727CD0B-F407-4319-AE53-D6237462DA9D}" type="presOf" srcId="{A76C1AD3-5814-4D59-8293-19EAC7F4716A}" destId="{2D17CC46-1026-4D4B-B172-72268EB28F9F}" srcOrd="1" destOrd="0" presId="urn:microsoft.com/office/officeart/2005/8/layout/orgChart1"/>
    <dgm:cxn modelId="{69D64712-EB1D-46D2-9C3F-E89F9DC8EDA8}" srcId="{E1518D08-1A4E-4C14-AB74-209B9FC47212}" destId="{55EC2BE4-835E-4122-86EA-43390F19378E}" srcOrd="0" destOrd="0" parTransId="{7474083E-D3D1-4FF9-871E-38558781F9A8}" sibTransId="{6FB75830-3C27-4749-B29F-BB9197CDE850}"/>
    <dgm:cxn modelId="{35EFC814-48BA-45ED-9D15-0237DA584480}" srcId="{488E069F-5404-4433-8677-A973FC0A5888}" destId="{6E3B5FB1-6F24-4FEC-BC69-59D4C259249E}" srcOrd="8" destOrd="0" parTransId="{217BF5A5-E75B-4090-9592-9AF7661858AB}" sibTransId="{45AFC983-D2E7-48E0-94D6-F339C9081DBD}"/>
    <dgm:cxn modelId="{6791DC16-6CF6-4176-B6BD-19CED2AE3BB9}" type="presOf" srcId="{D1B66CE2-6843-4FCE-AF60-602A1F56079B}" destId="{F4DBBAA7-AE10-4374-98CA-C43966941936}" srcOrd="0" destOrd="0" presId="urn:microsoft.com/office/officeart/2005/8/layout/orgChart1"/>
    <dgm:cxn modelId="{1BC5EE19-8940-4035-BB4A-C419047D4C8B}" type="presOf" srcId="{EBC47A95-6A25-432C-A6F2-818BB5BDA145}" destId="{FB5E9E42-685E-442F-BDC6-1966B3B620B1}" srcOrd="0" destOrd="0" presId="urn:microsoft.com/office/officeart/2005/8/layout/orgChart1"/>
    <dgm:cxn modelId="{F98FFF19-4F2D-4532-99B9-EBF76E942F61}" srcId="{488E069F-5404-4433-8677-A973FC0A5888}" destId="{D9370839-252A-4A92-B948-11F50040DEE8}" srcOrd="1" destOrd="0" parTransId="{62A8048E-3694-4B62-BB9A-5832A7714B33}" sibTransId="{8F9E0029-0994-4DD5-A48B-4A66CD4202BE}"/>
    <dgm:cxn modelId="{F652F61A-D777-4E67-B51B-D810EEAD14B2}" type="presOf" srcId="{DB938975-D08B-48E2-9173-D12932530745}" destId="{C2C58C2E-8FF6-43C7-821F-D9CACDA69E57}" srcOrd="0" destOrd="0" presId="urn:microsoft.com/office/officeart/2005/8/layout/orgChart1"/>
    <dgm:cxn modelId="{968F261E-2A45-4EAC-AC6B-BFB5FC90FEE0}" type="presOf" srcId="{BE418A78-4B80-456D-B9B1-365EDC38C5B5}" destId="{458BE1F4-9645-48D0-B274-7F0B4733D064}" srcOrd="0" destOrd="0" presId="urn:microsoft.com/office/officeart/2005/8/layout/orgChart1"/>
    <dgm:cxn modelId="{5C15351E-8832-4B93-9C5F-5CBB29D902A4}" type="presOf" srcId="{6EDC23DA-E9C6-4E19-B00C-B69FF75AC92E}" destId="{7B1CDEFA-1D01-4C5D-B289-F39127B170B2}" srcOrd="0" destOrd="0" presId="urn:microsoft.com/office/officeart/2005/8/layout/orgChart1"/>
    <dgm:cxn modelId="{D9C0F621-FC5B-4B81-829E-2A2D89BD6B01}" srcId="{B2589E21-B9B5-4F1B-A57B-684103747830}" destId="{488E069F-5404-4433-8677-A973FC0A5888}" srcOrd="0" destOrd="0" parTransId="{91909656-C2AD-4956-9B08-E3B2BB4D2ACA}" sibTransId="{CBDA50A7-45FF-421E-8788-1DEB1C66C492}"/>
    <dgm:cxn modelId="{ED829624-B693-46E4-94F5-58935286FB09}" type="presOf" srcId="{3387995E-908A-40F2-B1D2-2D799E5F6B45}" destId="{72F71164-92C5-44F1-9915-E73195003256}" srcOrd="0" destOrd="0" presId="urn:microsoft.com/office/officeart/2005/8/layout/orgChart1"/>
    <dgm:cxn modelId="{064B5E2B-9945-4C25-B509-BF8114F838DD}" type="presOf" srcId="{25C2707A-5C04-4BD1-B3B5-C8CD8E5448F4}" destId="{9FCAE757-E579-489F-B96A-EBE64CD56ABF}" srcOrd="0" destOrd="0" presId="urn:microsoft.com/office/officeart/2005/8/layout/orgChart1"/>
    <dgm:cxn modelId="{4771812B-60B5-44E2-8B14-C96184EC5FCD}" type="presOf" srcId="{A8E90B9C-7C5F-4B05-A8E9-67205BD536EC}" destId="{E51551F8-7C25-4ED3-95B9-08E5F2AEE0EB}" srcOrd="1" destOrd="0" presId="urn:microsoft.com/office/officeart/2005/8/layout/orgChart1"/>
    <dgm:cxn modelId="{0EAD4E31-66F9-4EC5-9B72-7BC672F3654C}" srcId="{6E3B5FB1-6F24-4FEC-BC69-59D4C259249E}" destId="{6EDC23DA-E9C6-4E19-B00C-B69FF75AC92E}" srcOrd="0" destOrd="0" parTransId="{DB938975-D08B-48E2-9173-D12932530745}" sibTransId="{2678AF02-B2F4-4DE2-B2AB-4B7BA4D81DCF}"/>
    <dgm:cxn modelId="{21032832-AD10-4C8E-84FC-5FA2170DD835}" type="presOf" srcId="{7474083E-D3D1-4FF9-871E-38558781F9A8}" destId="{F11BD2E7-043C-431A-81B6-CDCA11FD0F51}" srcOrd="0" destOrd="0" presId="urn:microsoft.com/office/officeart/2005/8/layout/orgChart1"/>
    <dgm:cxn modelId="{FA855632-4845-4D5A-A700-18E7A7F96CC2}" type="presOf" srcId="{D9370839-252A-4A92-B948-11F50040DEE8}" destId="{1E08C17F-734D-4639-9C6E-84AD6D974770}" srcOrd="0" destOrd="0" presId="urn:microsoft.com/office/officeart/2005/8/layout/orgChart1"/>
    <dgm:cxn modelId="{71CE8835-9F91-4BA1-8E8E-A5638D1F5BD7}" type="presOf" srcId="{8698B379-1E63-4749-B9C9-1469911AABE3}" destId="{3EE5A90E-73E1-4CC3-BA02-B84EB56E5CAD}" srcOrd="0" destOrd="0" presId="urn:microsoft.com/office/officeart/2005/8/layout/orgChart1"/>
    <dgm:cxn modelId="{6BDD7A3A-E379-44E5-87C5-AB5D6BAB7E52}" srcId="{4D408775-AC67-46D9-AAE9-FF69E1E5185D}" destId="{8A71A781-A203-4548-9F44-3B68580FFB1D}" srcOrd="2" destOrd="0" parTransId="{3387995E-908A-40F2-B1D2-2D799E5F6B45}" sibTransId="{A56A04D0-36F0-4C6A-A005-BD7FE67F1A19}"/>
    <dgm:cxn modelId="{0687FE40-6667-4766-9A7C-0A11EBA6252A}" srcId="{488E069F-5404-4433-8677-A973FC0A5888}" destId="{A7316130-3AB5-4A58-AA36-17F3C6985FB1}" srcOrd="2" destOrd="0" parTransId="{4C855730-C91A-4F2B-B788-0179D188D24B}" sibTransId="{44797955-264B-4402-9345-47F4F8A3AF50}"/>
    <dgm:cxn modelId="{519D275B-DD89-4472-9034-0B7DCA7AE3BB}" type="presOf" srcId="{C4D7073A-67F8-42FF-B8B3-F77FAE7C575A}" destId="{4A3EEEAC-D9F3-40FC-82DC-8C28AED757F3}" srcOrd="0" destOrd="0" presId="urn:microsoft.com/office/officeart/2005/8/layout/orgChart1"/>
    <dgm:cxn modelId="{C8585A5B-9E48-479F-AD48-428362759DAF}" type="presOf" srcId="{2A64DECB-D427-4682-8206-3F16A12601BA}" destId="{0A0C7688-3107-4DD5-AE5B-8545A45778BC}" srcOrd="0" destOrd="0" presId="urn:microsoft.com/office/officeart/2005/8/layout/orgChart1"/>
    <dgm:cxn modelId="{2D04735C-606B-4B31-8B03-A9B82A379620}" srcId="{BFF1DC51-0506-4882-B3DA-B7069895F146}" destId="{E1518D08-1A4E-4C14-AB74-209B9FC47212}" srcOrd="1" destOrd="0" parTransId="{094DACE0-C72B-452B-A72B-DCC17FDAA7A5}" sibTransId="{41AFE96F-5FF9-47B3-B61E-F6042DFC1796}"/>
    <dgm:cxn modelId="{0C62265E-F38B-4AF1-BDB8-6AA8F4213D71}" srcId="{A8E90B9C-7C5F-4B05-A8E9-67205BD536EC}" destId="{7DC06864-8930-453B-B01E-0B7D43207B3C}" srcOrd="0" destOrd="0" parTransId="{AF4EDA98-3665-4B2B-8D10-0AB794C6B4EE}" sibTransId="{72C2EBA2-DB75-4D49-996F-3B4F6B59888A}"/>
    <dgm:cxn modelId="{B4D81F41-2559-4DAB-979C-AD9013141506}" srcId="{488E069F-5404-4433-8677-A973FC0A5888}" destId="{25C2707A-5C04-4BD1-B3B5-C8CD8E5448F4}" srcOrd="3" destOrd="0" parTransId="{AEAD0FFA-D9A9-47F8-AF82-E9D381B780B0}" sibTransId="{76C4192A-F1B3-49DF-BF58-102B6BD90B06}"/>
    <dgm:cxn modelId="{AEBC6D41-A849-44F6-BE69-CBF724F8A237}" type="presOf" srcId="{E1518D08-1A4E-4C14-AB74-209B9FC47212}" destId="{C4DA0C95-673C-4670-80BA-84DAB3526E0F}" srcOrd="0" destOrd="0" presId="urn:microsoft.com/office/officeart/2005/8/layout/orgChart1"/>
    <dgm:cxn modelId="{09DC2342-7229-4559-813E-F68D91E92E5F}" srcId="{488E069F-5404-4433-8677-A973FC0A5888}" destId="{4D408775-AC67-46D9-AAE9-FF69E1E5185D}" srcOrd="7" destOrd="0" parTransId="{09266703-D89F-4A6A-944C-12411E35A31F}" sibTransId="{322FDF08-9855-4FF6-A757-86EA5921B30C}"/>
    <dgm:cxn modelId="{E04BB842-3781-4DC4-B17F-CF6F7D552827}" type="presOf" srcId="{AEAD0FFA-D9A9-47F8-AF82-E9D381B780B0}" destId="{A8F13C2D-2B38-4D21-BE3B-88FA145DA460}" srcOrd="0" destOrd="0" presId="urn:microsoft.com/office/officeart/2005/8/layout/orgChart1"/>
    <dgm:cxn modelId="{A2D24344-5D44-4E64-82DD-586BA647B25D}" srcId="{455D1573-6274-45AF-8D62-A6FD6CF012CD}" destId="{72023144-ED6A-4E0A-AA13-87D276F1F2D5}" srcOrd="0" destOrd="0" parTransId="{FB001818-132D-4202-826B-CECBB0056096}" sibTransId="{1B260B62-7965-4C28-BE48-37EC389049D9}"/>
    <dgm:cxn modelId="{A21C4764-6561-40EE-8F76-C11E23216992}" type="presOf" srcId="{DEDC02A6-7F84-427F-AF48-A9F6EF448DFB}" destId="{0B651E8E-D811-4532-975E-BD18F4EB7AF5}" srcOrd="1" destOrd="0" presId="urn:microsoft.com/office/officeart/2005/8/layout/orgChart1"/>
    <dgm:cxn modelId="{AE118A64-690B-47BC-9D0E-D291D7CC4D66}" type="presOf" srcId="{25C2707A-5C04-4BD1-B3B5-C8CD8E5448F4}" destId="{FACFC3FB-E82B-42E6-A50B-D8A4445758D2}" srcOrd="1" destOrd="0" presId="urn:microsoft.com/office/officeart/2005/8/layout/orgChart1"/>
    <dgm:cxn modelId="{60FCAB67-DE73-42C1-B2EC-1C9F7CF5D20A}" srcId="{BFF1DC51-0506-4882-B3DA-B7069895F146}" destId="{B867F1E1-FBFC-451A-B048-D35C124F6C2E}" srcOrd="0" destOrd="0" parTransId="{2A64DECB-D427-4682-8206-3F16A12601BA}" sibTransId="{E550CC36-DE24-48BF-9AD4-49EAB68B1434}"/>
    <dgm:cxn modelId="{D4F4BF47-CC42-4291-8176-E2B119EBD42A}" type="presOf" srcId="{A8E90B9C-7C5F-4B05-A8E9-67205BD536EC}" destId="{8130BBE8-FB29-4B9E-8D30-3720B13A2B37}" srcOrd="0" destOrd="0" presId="urn:microsoft.com/office/officeart/2005/8/layout/orgChart1"/>
    <dgm:cxn modelId="{AF154468-53E8-4255-BFE1-12EEB6DD7118}" type="presOf" srcId="{7DC06864-8930-453B-B01E-0B7D43207B3C}" destId="{B3DB9428-1F5B-4A41-B038-1B5AEBBABCC6}" srcOrd="0" destOrd="0" presId="urn:microsoft.com/office/officeart/2005/8/layout/orgChart1"/>
    <dgm:cxn modelId="{04D2E169-F060-4BBE-B89F-E200F6B68733}" type="presOf" srcId="{1E997842-421B-4FC5-86EF-F68CA4FC45E6}" destId="{1DA5011C-13AC-4038-AA0A-CC2137C07142}" srcOrd="0" destOrd="0" presId="urn:microsoft.com/office/officeart/2005/8/layout/orgChart1"/>
    <dgm:cxn modelId="{0C61886B-C9A9-4D4E-9C2D-EC9181BA9C9A}" type="presOf" srcId="{7DC06864-8930-453B-B01E-0B7D43207B3C}" destId="{FEA739E1-90D7-4E41-BAD4-5BD4A2D5E012}" srcOrd="1" destOrd="0" presId="urn:microsoft.com/office/officeart/2005/8/layout/orgChart1"/>
    <dgm:cxn modelId="{3D86296C-CADE-4FC3-B7E6-26BEA172984B}" type="presOf" srcId="{6EDC23DA-E9C6-4E19-B00C-B69FF75AC92E}" destId="{85BCB891-900C-4E4E-B4BD-471CDDA4DE34}" srcOrd="1" destOrd="0" presId="urn:microsoft.com/office/officeart/2005/8/layout/orgChart1"/>
    <dgm:cxn modelId="{03D58E4D-BAD4-4512-8CCB-3AF6FC117DBF}" type="presOf" srcId="{09266703-D89F-4A6A-944C-12411E35A31F}" destId="{478C23CE-785F-4763-BFB7-DB2E0C1F4244}" srcOrd="0" destOrd="0" presId="urn:microsoft.com/office/officeart/2005/8/layout/orgChart1"/>
    <dgm:cxn modelId="{8D6A956D-3291-4B19-88C4-11670DD89F7F}" type="presOf" srcId="{FADDF1B1-9696-45DA-992B-10356AF81152}" destId="{5FA15A2F-C0A2-4087-BF1B-BAF9DF4CAC76}" srcOrd="0" destOrd="0" presId="urn:microsoft.com/office/officeart/2005/8/layout/orgChart1"/>
    <dgm:cxn modelId="{CE52256E-5910-494A-AAC6-01B22EB6C3D4}" srcId="{488E069F-5404-4433-8677-A973FC0A5888}" destId="{1560D629-E65C-4D80-9E36-DF5C35748930}" srcOrd="6" destOrd="0" parTransId="{C77ADE37-1E43-4EB5-BF4B-F885A79EA7D0}" sibTransId="{65131DED-5B13-462A-A085-4E66A9636972}"/>
    <dgm:cxn modelId="{2422EA52-8EDB-437B-B717-90942603E219}" type="presOf" srcId="{8A71A781-A203-4548-9F44-3B68580FFB1D}" destId="{0B1CED7C-D79B-482A-AB24-9EB2F3DDE805}" srcOrd="1" destOrd="0" presId="urn:microsoft.com/office/officeart/2005/8/layout/orgChart1"/>
    <dgm:cxn modelId="{10D0A574-4CBD-4D33-8D22-EE20447A0B17}" srcId="{488E069F-5404-4433-8677-A973FC0A5888}" destId="{A76C1AD3-5814-4D59-8293-19EAC7F4716A}" srcOrd="0" destOrd="0" parTransId="{D52F8208-02B2-4760-815F-D40EAEAEB217}" sibTransId="{7F500E9B-20C3-4D3B-A4EA-F8F92962EDC8}"/>
    <dgm:cxn modelId="{20BB3475-67AE-4682-AB7B-5F8106E6008A}" type="presOf" srcId="{91909656-C2AD-4956-9B08-E3B2BB4D2ACA}" destId="{B4718B92-C23A-40B1-BBD3-277AB7F10978}" srcOrd="0" destOrd="0" presId="urn:microsoft.com/office/officeart/2005/8/layout/orgChart1"/>
    <dgm:cxn modelId="{CD630A76-E7AD-49B7-91FE-B96571206F07}" type="presOf" srcId="{A76C1AD3-5814-4D59-8293-19EAC7F4716A}" destId="{2DD49712-AC0D-4FFD-9595-2DAD95424C2E}" srcOrd="0" destOrd="0" presId="urn:microsoft.com/office/officeart/2005/8/layout/orgChart1"/>
    <dgm:cxn modelId="{28A53076-F495-48D4-8C63-6E8F6D0BB41F}" srcId="{488E069F-5404-4433-8677-A973FC0A5888}" destId="{8698B379-1E63-4749-B9C9-1469911AABE3}" srcOrd="4" destOrd="0" parTransId="{458AF952-A7E4-4B8A-9C7C-141761E61DA7}" sibTransId="{6274BA66-69E5-488A-B6F2-D1CA8114F8E9}"/>
    <dgm:cxn modelId="{104A3877-A51B-4E84-9847-AB88AA5A5225}" type="presOf" srcId="{A9294DCB-BDAA-4BB7-A52D-C264F212E4E4}" destId="{8424B390-E880-432C-A549-989BB8749593}" srcOrd="0" destOrd="0" presId="urn:microsoft.com/office/officeart/2005/8/layout/orgChart1"/>
    <dgm:cxn modelId="{0EBDAF57-934E-4095-AA7B-D6BF11836689}" type="presOf" srcId="{4D408775-AC67-46D9-AAE9-FF69E1E5185D}" destId="{B061E3BF-54B2-498D-8DB3-04947BE03B03}" srcOrd="0" destOrd="0" presId="urn:microsoft.com/office/officeart/2005/8/layout/orgChart1"/>
    <dgm:cxn modelId="{51841F7C-D0A1-4ADF-8EBE-B8A97DD37F1A}" type="presOf" srcId="{217BF5A5-E75B-4090-9592-9AF7661858AB}" destId="{62888F60-6142-4BB9-8E85-8600AD2BAF77}" srcOrd="0" destOrd="0" presId="urn:microsoft.com/office/officeart/2005/8/layout/orgChart1"/>
    <dgm:cxn modelId="{A8917B7D-0E7D-4EE9-9472-F4CDC864785E}" type="presOf" srcId="{A9294DCB-BDAA-4BB7-A52D-C264F212E4E4}" destId="{C780AB90-D56B-41AF-AFD9-69560D3B9F1F}" srcOrd="1" destOrd="0" presId="urn:microsoft.com/office/officeart/2005/8/layout/orgChart1"/>
    <dgm:cxn modelId="{7E4DCC7D-7AAA-4FE8-A889-32E126DEE3DB}" type="presOf" srcId="{55EC2BE4-835E-4122-86EA-43390F19378E}" destId="{211EEFBD-474D-4A1E-A6A1-5BB5EF1FD03B}" srcOrd="1" destOrd="0" presId="urn:microsoft.com/office/officeart/2005/8/layout/orgChart1"/>
    <dgm:cxn modelId="{641A6680-0BD3-4DA9-A646-A8B68FF60CDC}" type="presOf" srcId="{8A71A781-A203-4548-9F44-3B68580FFB1D}" destId="{C2061262-80EB-4B2F-8CF9-907CFEDF1469}" srcOrd="0" destOrd="0" presId="urn:microsoft.com/office/officeart/2005/8/layout/orgChart1"/>
    <dgm:cxn modelId="{5D3C4684-1639-4ACA-97A9-608FDD81CAB9}" type="presOf" srcId="{BFF1DC51-0506-4882-B3DA-B7069895F146}" destId="{FCFD5759-6023-4942-A5EB-E00F779B6F0A}" srcOrd="1" destOrd="0" presId="urn:microsoft.com/office/officeart/2005/8/layout/orgChart1"/>
    <dgm:cxn modelId="{11DD9F85-FA24-4F9A-BF5A-A2827105D16C}" type="presOf" srcId="{C4D7073A-67F8-42FF-B8B3-F77FAE7C575A}" destId="{3DC8F98A-9488-4F47-A689-8BF5922D4562}" srcOrd="1" destOrd="0" presId="urn:microsoft.com/office/officeart/2005/8/layout/orgChart1"/>
    <dgm:cxn modelId="{F2F0D488-F1A4-46EA-8BCA-276A4D585182}" type="presOf" srcId="{BFF1DC51-0506-4882-B3DA-B7069895F146}" destId="{DCE238CB-8D86-4AD0-AEA7-DCC0A9AC4371}" srcOrd="0" destOrd="0" presId="urn:microsoft.com/office/officeart/2005/8/layout/orgChart1"/>
    <dgm:cxn modelId="{9647B78B-159E-4166-8383-005084B76622}" srcId="{A9294DCB-BDAA-4BB7-A52D-C264F212E4E4}" destId="{BEC55331-5B22-4859-9CB9-01BD55BE1F6F}" srcOrd="0" destOrd="0" parTransId="{D1B66CE2-6843-4FCE-AF60-602A1F56079B}" sibTransId="{ED21D0D9-9315-4A08-9DD5-7DE9B3CB07A9}"/>
    <dgm:cxn modelId="{93EEFD8C-D114-4DC3-AA35-1655DA9E0648}" srcId="{1560D629-E65C-4D80-9E36-DF5C35748930}" destId="{A9294DCB-BDAA-4BB7-A52D-C264F212E4E4}" srcOrd="1" destOrd="0" parTransId="{BE418A78-4B80-456D-B9B1-365EDC38C5B5}" sibTransId="{D0465ED3-1D59-4356-ABB9-E82D91A61852}"/>
    <dgm:cxn modelId="{8AED338D-B3CB-476B-A324-366D3E908AD2}" type="presOf" srcId="{E1518D08-1A4E-4C14-AB74-209B9FC47212}" destId="{2EB29478-A793-4C81-9861-9CE166BB2B5F}" srcOrd="1" destOrd="0" presId="urn:microsoft.com/office/officeart/2005/8/layout/orgChart1"/>
    <dgm:cxn modelId="{D2038D8D-543E-446B-A902-0FE4028AACD5}" type="presOf" srcId="{72023144-ED6A-4E0A-AA13-87D276F1F2D5}" destId="{244E9BA1-C3E0-4ACA-AA9D-00E752C56C1E}" srcOrd="1" destOrd="0" presId="urn:microsoft.com/office/officeart/2005/8/layout/orgChart1"/>
    <dgm:cxn modelId="{4DCAAA9D-8A1F-4067-8DA9-E4A283E90621}" type="presOf" srcId="{7D3CE726-1964-46E5-B026-2BD514B736F3}" destId="{0652120E-98A9-4129-B057-17096494CC9F}" srcOrd="0" destOrd="0" presId="urn:microsoft.com/office/officeart/2005/8/layout/orgChart1"/>
    <dgm:cxn modelId="{C4387F9E-EBEB-4C5B-8AEC-60EBAAB5C542}" srcId="{4D408775-AC67-46D9-AAE9-FF69E1E5185D}" destId="{1E997842-421B-4FC5-86EF-F68CA4FC45E6}" srcOrd="0" destOrd="0" parTransId="{53EE99F1-7E32-43B4-A4BB-9D36296998F0}" sibTransId="{A26389D3-5BBB-4F61-8215-0EB0AF7662B6}"/>
    <dgm:cxn modelId="{75D371A0-97A1-4B71-9AE4-5C86001D0C8B}" type="presOf" srcId="{488E069F-5404-4433-8677-A973FC0A5888}" destId="{C0D02432-B977-40EF-9191-FC0B16DBC538}" srcOrd="0" destOrd="0" presId="urn:microsoft.com/office/officeart/2005/8/layout/orgChart1"/>
    <dgm:cxn modelId="{AD7C44A2-133C-4F49-86CC-A772232DAE53}" type="presOf" srcId="{D52F8208-02B2-4760-815F-D40EAEAEB217}" destId="{BD22D9C5-736C-44E8-B753-C11AF4FACA2D}" srcOrd="0" destOrd="0" presId="urn:microsoft.com/office/officeart/2005/8/layout/orgChart1"/>
    <dgm:cxn modelId="{E3B910A3-FA41-47CD-A932-032F1ACD7A6C}" srcId="{488E069F-5404-4433-8677-A973FC0A5888}" destId="{BFF1DC51-0506-4882-B3DA-B7069895F146}" srcOrd="5" destOrd="0" parTransId="{FADDF1B1-9696-45DA-992B-10356AF81152}" sibTransId="{62190D15-8A26-4220-B781-422A964884E4}"/>
    <dgm:cxn modelId="{8560F0A6-B832-4C91-97FC-F62C8FE63777}" srcId="{4D408775-AC67-46D9-AAE9-FF69E1E5185D}" destId="{DEDC02A6-7F84-427F-AF48-A9F6EF448DFB}" srcOrd="1" destOrd="0" parTransId="{7D3CE726-1964-46E5-B026-2BD514B736F3}" sibTransId="{9AE352A1-E17E-44B7-95D9-C167602A57E3}"/>
    <dgm:cxn modelId="{C80CF2A7-821A-44C7-9FF9-F180786AC16D}" type="presOf" srcId="{D9370839-252A-4A92-B948-11F50040DEE8}" destId="{A31B90DE-229A-4C89-A801-8398C9F8AEB4}" srcOrd="1" destOrd="0" presId="urn:microsoft.com/office/officeart/2005/8/layout/orgChart1"/>
    <dgm:cxn modelId="{FDCFB9A8-01C6-4399-8827-D80665637A9C}" type="presOf" srcId="{1560D629-E65C-4D80-9E36-DF5C35748930}" destId="{F7FAA4D5-EF1B-48AC-A0AA-5877886FED9A}" srcOrd="0" destOrd="0" presId="urn:microsoft.com/office/officeart/2005/8/layout/orgChart1"/>
    <dgm:cxn modelId="{4E820FB5-7A40-4990-85D5-2DB56749A11D}" type="presOf" srcId="{C77ADE37-1E43-4EB5-BF4B-F885A79EA7D0}" destId="{40306BE9-D156-4BAF-9D92-679042AC7AB8}" srcOrd="0" destOrd="0" presId="urn:microsoft.com/office/officeart/2005/8/layout/orgChart1"/>
    <dgm:cxn modelId="{5E5F4CB5-547E-4825-B0A1-79F8C8802F4D}" type="presOf" srcId="{B1065C4E-0770-4DC5-A87A-D95C4FEC7C99}" destId="{903CF4A2-A3A4-4129-9511-5D779C1E8E9B}" srcOrd="0" destOrd="0" presId="urn:microsoft.com/office/officeart/2005/8/layout/orgChart1"/>
    <dgm:cxn modelId="{D98EE9B7-9756-4664-BE50-A0CCE9DC9E1A}" srcId="{A2913011-817A-41BE-87E3-1146D1F1E6DF}" destId="{B2589E21-B9B5-4F1B-A57B-684103747830}" srcOrd="0" destOrd="0" parTransId="{EBC47A95-6A25-432C-A6F2-818BB5BDA145}" sibTransId="{26B506F1-3D71-4D60-B774-0B9811E90AE4}"/>
    <dgm:cxn modelId="{BA171DB9-D18C-451C-988D-4DD035E5D41A}" type="presOf" srcId="{4D408775-AC67-46D9-AAE9-FF69E1E5185D}" destId="{1CAB8025-2C45-488F-B9F7-5A301CD2E5AC}" srcOrd="1" destOrd="0" presId="urn:microsoft.com/office/officeart/2005/8/layout/orgChart1"/>
    <dgm:cxn modelId="{6D9C3CB9-7BA6-4498-9970-19447B95C25E}" type="presOf" srcId="{A7316130-3AB5-4A58-AA36-17F3C6985FB1}" destId="{45AE69ED-1564-4632-A338-6B49444C71C9}" srcOrd="0" destOrd="0" presId="urn:microsoft.com/office/officeart/2005/8/layout/orgChart1"/>
    <dgm:cxn modelId="{A52186C5-F58A-4B43-AA59-3C86F4290ABC}" type="presOf" srcId="{72023144-ED6A-4E0A-AA13-87D276F1F2D5}" destId="{E8B9A13F-55EC-4532-BFE4-EBF94F66D526}" srcOrd="0" destOrd="0" presId="urn:microsoft.com/office/officeart/2005/8/layout/orgChart1"/>
    <dgm:cxn modelId="{250722C9-929D-4882-B03D-7A1157403670}" type="presOf" srcId="{53EE99F1-7E32-43B4-A4BB-9D36296998F0}" destId="{CF00FDB8-B5FD-4EF6-87BD-8DE72AEAAC06}" srcOrd="0" destOrd="0" presId="urn:microsoft.com/office/officeart/2005/8/layout/orgChart1"/>
    <dgm:cxn modelId="{799D47C9-24DD-41B2-9112-9C5F3D2F29B1}" srcId="{72023144-ED6A-4E0A-AA13-87D276F1F2D5}" destId="{A2913011-817A-41BE-87E3-1146D1F1E6DF}" srcOrd="0" destOrd="0" parTransId="{B1065C4E-0770-4DC5-A87A-D95C4FEC7C99}" sibTransId="{ED75957B-F81D-49AF-A59A-0D7DE05C9726}"/>
    <dgm:cxn modelId="{FB9D86C9-C97A-4031-A868-39792B224A35}" type="presOf" srcId="{B2589E21-B9B5-4F1B-A57B-684103747830}" destId="{27C3A4BA-19B0-48A5-9C0D-8981CE6AD946}" srcOrd="1" destOrd="0" presId="urn:microsoft.com/office/officeart/2005/8/layout/orgChart1"/>
    <dgm:cxn modelId="{35C57FCB-A1B2-4AFE-AB4F-E23E9105E849}" srcId="{A8E90B9C-7C5F-4B05-A8E9-67205BD536EC}" destId="{C4D7073A-67F8-42FF-B8B3-F77FAE7C575A}" srcOrd="1" destOrd="0" parTransId="{3BA2B946-EFD5-4E52-BD60-1C4E9FC84589}" sibTransId="{F70F7696-676D-4B58-9FAA-9B5BAC35B369}"/>
    <dgm:cxn modelId="{1C5BACCE-D888-4366-8770-E4DF2FB57757}" type="presOf" srcId="{6E3B5FB1-6F24-4FEC-BC69-59D4C259249E}" destId="{718E0DA4-BCF6-4D90-B343-05E24662BCA4}" srcOrd="0" destOrd="0" presId="urn:microsoft.com/office/officeart/2005/8/layout/orgChart1"/>
    <dgm:cxn modelId="{7BF6BFCF-5E46-42F4-ACDB-4BF4888B322B}" type="presOf" srcId="{BEC55331-5B22-4859-9CB9-01BD55BE1F6F}" destId="{4675D6BB-8EC5-441A-BC8A-CB25667CBC24}" srcOrd="1" destOrd="0" presId="urn:microsoft.com/office/officeart/2005/8/layout/orgChart1"/>
    <dgm:cxn modelId="{97B397D2-8FCD-4506-88A6-D54E2E31C4FB}" type="presOf" srcId="{62A8048E-3694-4B62-BB9A-5832A7714B33}" destId="{3E3F8E55-3615-4A96-8FA4-38BF232365CD}" srcOrd="0" destOrd="0" presId="urn:microsoft.com/office/officeart/2005/8/layout/orgChart1"/>
    <dgm:cxn modelId="{06E1D4D8-793A-41D6-AE2F-4D314A3DA9E3}" type="presOf" srcId="{AF4EDA98-3665-4B2B-8D10-0AB794C6B4EE}" destId="{9B61D293-5BB7-464B-8565-B04387527DFC}" srcOrd="0" destOrd="0" presId="urn:microsoft.com/office/officeart/2005/8/layout/orgChart1"/>
    <dgm:cxn modelId="{3EE42DD9-C639-4FF5-853C-93C3E8CD113F}" type="presOf" srcId="{DEDC02A6-7F84-427F-AF48-A9F6EF448DFB}" destId="{58B9DFC0-3949-404D-BFAD-7A85761944D3}" srcOrd="0" destOrd="0" presId="urn:microsoft.com/office/officeart/2005/8/layout/orgChart1"/>
    <dgm:cxn modelId="{2B9440DC-14BF-4189-B95E-71E83675DBB4}" type="presOf" srcId="{BEC55331-5B22-4859-9CB9-01BD55BE1F6F}" destId="{80ED4411-2999-43D8-8E95-196C25DD2749}" srcOrd="0" destOrd="0" presId="urn:microsoft.com/office/officeart/2005/8/layout/orgChart1"/>
    <dgm:cxn modelId="{F8DEE2E0-290B-4FEF-8787-38006592CB3C}" type="presOf" srcId="{55EC2BE4-835E-4122-86EA-43390F19378E}" destId="{1F6A83EF-9C65-49AE-B578-1F48A8985ABA}" srcOrd="0" destOrd="0" presId="urn:microsoft.com/office/officeart/2005/8/layout/orgChart1"/>
    <dgm:cxn modelId="{B27523E4-682A-4DDA-8F8A-2C5465DC556F}" type="presOf" srcId="{B867F1E1-FBFC-451A-B048-D35C124F6C2E}" destId="{2C2EBB7D-E92A-4666-A970-88E8AC7B3E5E}" srcOrd="0" destOrd="0" presId="urn:microsoft.com/office/officeart/2005/8/layout/orgChart1"/>
    <dgm:cxn modelId="{5EB1C4E5-C6FC-4A8E-BBE3-88715753EE75}" type="presOf" srcId="{4C855730-C91A-4F2B-B788-0179D188D24B}" destId="{AE5923EC-CE4D-4C88-9DC4-3C02120BD59E}" srcOrd="0" destOrd="0" presId="urn:microsoft.com/office/officeart/2005/8/layout/orgChart1"/>
    <dgm:cxn modelId="{81C8CDE8-707D-4F05-AB5A-B3F7372169DF}" type="presOf" srcId="{A7316130-3AB5-4A58-AA36-17F3C6985FB1}" destId="{3DFFCFD3-E6E0-4CDC-B97E-E8CF184FD88E}" srcOrd="1" destOrd="0" presId="urn:microsoft.com/office/officeart/2005/8/layout/orgChart1"/>
    <dgm:cxn modelId="{0880ADEA-CE8F-469E-9EAB-9D1D5FC82EB2}" type="presOf" srcId="{A2913011-817A-41BE-87E3-1146D1F1E6DF}" destId="{56BD6F0B-8C9A-47E6-8F64-3B3BF406F4BF}" srcOrd="0" destOrd="0" presId="urn:microsoft.com/office/officeart/2005/8/layout/orgChart1"/>
    <dgm:cxn modelId="{370B50ED-6902-4470-868D-26AE3363610F}" type="presOf" srcId="{A2913011-817A-41BE-87E3-1146D1F1E6DF}" destId="{F481FCEB-F21E-493C-9F84-A0A7BABFE246}" srcOrd="1" destOrd="0" presId="urn:microsoft.com/office/officeart/2005/8/layout/orgChart1"/>
    <dgm:cxn modelId="{9AEAFFED-49FB-402C-B6E0-E28D7D9541AC}" type="presOf" srcId="{3BA2B946-EFD5-4E52-BD60-1C4E9FC84589}" destId="{6ADA2361-0CD2-437C-94A5-C2E9F6EFBAEA}" srcOrd="0" destOrd="0" presId="urn:microsoft.com/office/officeart/2005/8/layout/orgChart1"/>
    <dgm:cxn modelId="{F56747F0-D7A6-46EB-A007-33C0AB0F8EA5}" type="presOf" srcId="{B2589E21-B9B5-4F1B-A57B-684103747830}" destId="{49B2426A-4805-4DF0-AB4C-591B0068528C}" srcOrd="0" destOrd="0" presId="urn:microsoft.com/office/officeart/2005/8/layout/orgChart1"/>
    <dgm:cxn modelId="{FA0F08F2-2D17-4D15-8025-35DD02790EFF}" type="presOf" srcId="{6E3B5FB1-6F24-4FEC-BC69-59D4C259249E}" destId="{2D4F763E-095A-4331-A08C-E5015311A1E0}" srcOrd="1" destOrd="0" presId="urn:microsoft.com/office/officeart/2005/8/layout/orgChart1"/>
    <dgm:cxn modelId="{BF24CFFA-BD00-4744-8AE0-13C9C9AEE0FF}" type="presOf" srcId="{1560D629-E65C-4D80-9E36-DF5C35748930}" destId="{1974E74B-8AD7-41ED-A320-83183D7ECBD3}" srcOrd="1" destOrd="0" presId="urn:microsoft.com/office/officeart/2005/8/layout/orgChart1"/>
    <dgm:cxn modelId="{CBC44DFC-2D42-4C7B-9B8A-D453A255D97F}" type="presOf" srcId="{8698B379-1E63-4749-B9C9-1469911AABE3}" destId="{78C74E84-531F-4D96-B1C3-D7AF90B8364A}" srcOrd="1" destOrd="0" presId="urn:microsoft.com/office/officeart/2005/8/layout/orgChart1"/>
    <dgm:cxn modelId="{FE8488FC-11AB-44D2-88CE-05210D3FD151}" type="presOf" srcId="{B867F1E1-FBFC-451A-B048-D35C124F6C2E}" destId="{BD1F2B07-7C9A-4B84-B205-EC9601A33110}" srcOrd="1" destOrd="0" presId="urn:microsoft.com/office/officeart/2005/8/layout/orgChart1"/>
    <dgm:cxn modelId="{96CA2787-4D6B-4EE6-802B-3761037C5859}" type="presParOf" srcId="{72AE6EA2-04CF-4C62-826C-5DD45C0068B4}" destId="{2CDEDD9A-7416-4624-ABC9-9D9C56908E4B}" srcOrd="0" destOrd="0" presId="urn:microsoft.com/office/officeart/2005/8/layout/orgChart1"/>
    <dgm:cxn modelId="{1F080111-963F-46D8-968F-9E6B416C6153}" type="presParOf" srcId="{2CDEDD9A-7416-4624-ABC9-9D9C56908E4B}" destId="{B6193E5B-D63A-40D2-BE31-AE566D042F67}" srcOrd="0" destOrd="0" presId="urn:microsoft.com/office/officeart/2005/8/layout/orgChart1"/>
    <dgm:cxn modelId="{8DFD4D86-56A1-46CA-82D6-553029FA12C0}" type="presParOf" srcId="{B6193E5B-D63A-40D2-BE31-AE566D042F67}" destId="{E8B9A13F-55EC-4532-BFE4-EBF94F66D526}" srcOrd="0" destOrd="0" presId="urn:microsoft.com/office/officeart/2005/8/layout/orgChart1"/>
    <dgm:cxn modelId="{8FBB800F-F4A7-463E-BF13-53B00EADDCFD}" type="presParOf" srcId="{B6193E5B-D63A-40D2-BE31-AE566D042F67}" destId="{244E9BA1-C3E0-4ACA-AA9D-00E752C56C1E}" srcOrd="1" destOrd="0" presId="urn:microsoft.com/office/officeart/2005/8/layout/orgChart1"/>
    <dgm:cxn modelId="{168394EA-1DDF-47A6-91B4-002B957CEF58}" type="presParOf" srcId="{2CDEDD9A-7416-4624-ABC9-9D9C56908E4B}" destId="{70EA237C-D82E-40D5-934B-D6D3FDC9A8BC}" srcOrd="1" destOrd="0" presId="urn:microsoft.com/office/officeart/2005/8/layout/orgChart1"/>
    <dgm:cxn modelId="{D4B4489E-E718-41BD-BB93-4CD977B9544B}" type="presParOf" srcId="{70EA237C-D82E-40D5-934B-D6D3FDC9A8BC}" destId="{903CF4A2-A3A4-4129-9511-5D779C1E8E9B}" srcOrd="0" destOrd="0" presId="urn:microsoft.com/office/officeart/2005/8/layout/orgChart1"/>
    <dgm:cxn modelId="{A4C2DD32-19DB-477D-8BD6-0E9AF2BCB033}" type="presParOf" srcId="{70EA237C-D82E-40D5-934B-D6D3FDC9A8BC}" destId="{1DA54CD3-39D1-43A9-A0F8-8904492682F4}" srcOrd="1" destOrd="0" presId="urn:microsoft.com/office/officeart/2005/8/layout/orgChart1"/>
    <dgm:cxn modelId="{DE1E4A59-E592-41B7-9DE3-8EDDDFD7EA57}" type="presParOf" srcId="{1DA54CD3-39D1-43A9-A0F8-8904492682F4}" destId="{50789ED0-80E9-4493-80B5-46249AD2C9E4}" srcOrd="0" destOrd="0" presId="urn:microsoft.com/office/officeart/2005/8/layout/orgChart1"/>
    <dgm:cxn modelId="{F7535B7B-99BF-43B1-BECF-0C513A0EB384}" type="presParOf" srcId="{50789ED0-80E9-4493-80B5-46249AD2C9E4}" destId="{56BD6F0B-8C9A-47E6-8F64-3B3BF406F4BF}" srcOrd="0" destOrd="0" presId="urn:microsoft.com/office/officeart/2005/8/layout/orgChart1"/>
    <dgm:cxn modelId="{3C436AAD-3D59-49A0-883D-BE02B13258C7}" type="presParOf" srcId="{50789ED0-80E9-4493-80B5-46249AD2C9E4}" destId="{F481FCEB-F21E-493C-9F84-A0A7BABFE246}" srcOrd="1" destOrd="0" presId="urn:microsoft.com/office/officeart/2005/8/layout/orgChart1"/>
    <dgm:cxn modelId="{3D9BAC77-B41C-454E-B3D7-5DF8E78D1937}" type="presParOf" srcId="{1DA54CD3-39D1-43A9-A0F8-8904492682F4}" destId="{86CA8630-5B1A-4F6C-AAC7-2A2961806B54}" srcOrd="1" destOrd="0" presId="urn:microsoft.com/office/officeart/2005/8/layout/orgChart1"/>
    <dgm:cxn modelId="{13825D0B-8F96-4B11-8DAF-9254BE339407}" type="presParOf" srcId="{86CA8630-5B1A-4F6C-AAC7-2A2961806B54}" destId="{FB5E9E42-685E-442F-BDC6-1966B3B620B1}" srcOrd="0" destOrd="0" presId="urn:microsoft.com/office/officeart/2005/8/layout/orgChart1"/>
    <dgm:cxn modelId="{E3C8A91B-50B0-4949-8C85-0A537D4362A4}" type="presParOf" srcId="{86CA8630-5B1A-4F6C-AAC7-2A2961806B54}" destId="{CAF93830-8D8F-4250-BF8E-97B63D56EDCB}" srcOrd="1" destOrd="0" presId="urn:microsoft.com/office/officeart/2005/8/layout/orgChart1"/>
    <dgm:cxn modelId="{6224AD1F-EF60-4E96-8CC2-F07680304F1B}" type="presParOf" srcId="{CAF93830-8D8F-4250-BF8E-97B63D56EDCB}" destId="{248A531B-E9B9-4D52-BEE5-AA43E3EDEBD9}" srcOrd="0" destOrd="0" presId="urn:microsoft.com/office/officeart/2005/8/layout/orgChart1"/>
    <dgm:cxn modelId="{D6FB53B1-C299-461E-9408-C1431E35F65B}" type="presParOf" srcId="{248A531B-E9B9-4D52-BEE5-AA43E3EDEBD9}" destId="{49B2426A-4805-4DF0-AB4C-591B0068528C}" srcOrd="0" destOrd="0" presId="urn:microsoft.com/office/officeart/2005/8/layout/orgChart1"/>
    <dgm:cxn modelId="{57719DEA-73DC-4530-8207-25E6FFCD7E10}" type="presParOf" srcId="{248A531B-E9B9-4D52-BEE5-AA43E3EDEBD9}" destId="{27C3A4BA-19B0-48A5-9C0D-8981CE6AD946}" srcOrd="1" destOrd="0" presId="urn:microsoft.com/office/officeart/2005/8/layout/orgChart1"/>
    <dgm:cxn modelId="{29138858-BB6F-48BC-B317-6EF64948E00B}" type="presParOf" srcId="{CAF93830-8D8F-4250-BF8E-97B63D56EDCB}" destId="{6C9AB277-0496-496D-80EA-F507FE0038C8}" srcOrd="1" destOrd="0" presId="urn:microsoft.com/office/officeart/2005/8/layout/orgChart1"/>
    <dgm:cxn modelId="{57400A5D-540B-40CE-BEF5-DD6349425620}" type="presParOf" srcId="{6C9AB277-0496-496D-80EA-F507FE0038C8}" destId="{B4718B92-C23A-40B1-BBD3-277AB7F10978}" srcOrd="0" destOrd="0" presId="urn:microsoft.com/office/officeart/2005/8/layout/orgChart1"/>
    <dgm:cxn modelId="{EAB0B88E-3EBD-4918-9FBF-D76AD981C326}" type="presParOf" srcId="{6C9AB277-0496-496D-80EA-F507FE0038C8}" destId="{073BFA99-F5AE-4596-8EA7-DA47F0840DC3}" srcOrd="1" destOrd="0" presId="urn:microsoft.com/office/officeart/2005/8/layout/orgChart1"/>
    <dgm:cxn modelId="{4E5C4EC9-9982-450F-9B86-FAEB517D5E1F}" type="presParOf" srcId="{073BFA99-F5AE-4596-8EA7-DA47F0840DC3}" destId="{46B1DAFE-A2FC-4B19-BABD-D0E07AFA7D7E}" srcOrd="0" destOrd="0" presId="urn:microsoft.com/office/officeart/2005/8/layout/orgChart1"/>
    <dgm:cxn modelId="{C40A6300-1A97-4AE4-A6C7-90988EE94CAA}" type="presParOf" srcId="{46B1DAFE-A2FC-4B19-BABD-D0E07AFA7D7E}" destId="{C0D02432-B977-40EF-9191-FC0B16DBC538}" srcOrd="0" destOrd="0" presId="urn:microsoft.com/office/officeart/2005/8/layout/orgChart1"/>
    <dgm:cxn modelId="{35008D65-912A-44BC-AD9A-6CC18673BD2B}" type="presParOf" srcId="{46B1DAFE-A2FC-4B19-BABD-D0E07AFA7D7E}" destId="{CF393B51-4BEA-451C-B8DC-03AABC4A1E64}" srcOrd="1" destOrd="0" presId="urn:microsoft.com/office/officeart/2005/8/layout/orgChart1"/>
    <dgm:cxn modelId="{1262906D-2CB6-4CFA-8CAB-F82A8E7EA178}" type="presParOf" srcId="{073BFA99-F5AE-4596-8EA7-DA47F0840DC3}" destId="{7ACD5EFD-20A8-4EF6-8766-249F5523E21B}" srcOrd="1" destOrd="0" presId="urn:microsoft.com/office/officeart/2005/8/layout/orgChart1"/>
    <dgm:cxn modelId="{37AC8478-FF8D-49CD-9226-DE2F6FD7507A}" type="presParOf" srcId="{7ACD5EFD-20A8-4EF6-8766-249F5523E21B}" destId="{5FA15A2F-C0A2-4087-BF1B-BAF9DF4CAC76}" srcOrd="0" destOrd="0" presId="urn:microsoft.com/office/officeart/2005/8/layout/orgChart1"/>
    <dgm:cxn modelId="{7733D1C1-B9C6-4975-9A0B-4758F8345229}" type="presParOf" srcId="{7ACD5EFD-20A8-4EF6-8766-249F5523E21B}" destId="{37DEC6AC-512A-4692-B628-D806CFBBD75A}" srcOrd="1" destOrd="0" presId="urn:microsoft.com/office/officeart/2005/8/layout/orgChart1"/>
    <dgm:cxn modelId="{60C16FDA-4CA3-4B38-84A0-9E64DCA1B674}" type="presParOf" srcId="{37DEC6AC-512A-4692-B628-D806CFBBD75A}" destId="{B8382F68-1F9C-43BA-8D36-7080DCD0E7B2}" srcOrd="0" destOrd="0" presId="urn:microsoft.com/office/officeart/2005/8/layout/orgChart1"/>
    <dgm:cxn modelId="{556E81C4-781B-436F-9B27-B93A4F82AD9F}" type="presParOf" srcId="{B8382F68-1F9C-43BA-8D36-7080DCD0E7B2}" destId="{DCE238CB-8D86-4AD0-AEA7-DCC0A9AC4371}" srcOrd="0" destOrd="0" presId="urn:microsoft.com/office/officeart/2005/8/layout/orgChart1"/>
    <dgm:cxn modelId="{B06A38CA-9D0E-4CF9-8870-978811AAF5CD}" type="presParOf" srcId="{B8382F68-1F9C-43BA-8D36-7080DCD0E7B2}" destId="{FCFD5759-6023-4942-A5EB-E00F779B6F0A}" srcOrd="1" destOrd="0" presId="urn:microsoft.com/office/officeart/2005/8/layout/orgChart1"/>
    <dgm:cxn modelId="{51B86076-4764-448E-80B6-50CCF3160765}" type="presParOf" srcId="{37DEC6AC-512A-4692-B628-D806CFBBD75A}" destId="{EF0D120C-40B4-4730-ABA5-3A06A9BD8D3D}" srcOrd="1" destOrd="0" presId="urn:microsoft.com/office/officeart/2005/8/layout/orgChart1"/>
    <dgm:cxn modelId="{FDD19025-68C7-4641-B4D2-8432504EE39D}" type="presParOf" srcId="{EF0D120C-40B4-4730-ABA5-3A06A9BD8D3D}" destId="{0A0C7688-3107-4DD5-AE5B-8545A45778BC}" srcOrd="0" destOrd="0" presId="urn:microsoft.com/office/officeart/2005/8/layout/orgChart1"/>
    <dgm:cxn modelId="{706B5ABF-5DA2-4E8A-B486-541DECDB90E6}" type="presParOf" srcId="{EF0D120C-40B4-4730-ABA5-3A06A9BD8D3D}" destId="{842045F4-E73C-4742-8114-BE7804840CB1}" srcOrd="1" destOrd="0" presId="urn:microsoft.com/office/officeart/2005/8/layout/orgChart1"/>
    <dgm:cxn modelId="{399CB05D-B84F-49A5-A535-88B28D36BEC4}" type="presParOf" srcId="{842045F4-E73C-4742-8114-BE7804840CB1}" destId="{B41591B9-0E39-4EED-B636-6E652BDC2F35}" srcOrd="0" destOrd="0" presId="urn:microsoft.com/office/officeart/2005/8/layout/orgChart1"/>
    <dgm:cxn modelId="{25467AE2-F1AD-4B85-91AE-16A5D927908F}" type="presParOf" srcId="{B41591B9-0E39-4EED-B636-6E652BDC2F35}" destId="{2C2EBB7D-E92A-4666-A970-88E8AC7B3E5E}" srcOrd="0" destOrd="0" presId="urn:microsoft.com/office/officeart/2005/8/layout/orgChart1"/>
    <dgm:cxn modelId="{F8E254DE-3650-47B4-9F35-FE562997B119}" type="presParOf" srcId="{B41591B9-0E39-4EED-B636-6E652BDC2F35}" destId="{BD1F2B07-7C9A-4B84-B205-EC9601A33110}" srcOrd="1" destOrd="0" presId="urn:microsoft.com/office/officeart/2005/8/layout/orgChart1"/>
    <dgm:cxn modelId="{BDCF2325-32A6-4A0C-9885-A37950C05DA7}" type="presParOf" srcId="{842045F4-E73C-4742-8114-BE7804840CB1}" destId="{9892D65C-6AB3-45E1-B754-7519DF9B8306}" srcOrd="1" destOrd="0" presId="urn:microsoft.com/office/officeart/2005/8/layout/orgChart1"/>
    <dgm:cxn modelId="{0FBBACC3-23AA-4A6A-96E9-6F5646F966AF}" type="presParOf" srcId="{842045F4-E73C-4742-8114-BE7804840CB1}" destId="{B51DA265-8663-4946-B328-FD6CB89FC9E0}" srcOrd="2" destOrd="0" presId="urn:microsoft.com/office/officeart/2005/8/layout/orgChart1"/>
    <dgm:cxn modelId="{CE9DB765-087F-4CA2-A47F-33E5C47D82B3}" type="presParOf" srcId="{EF0D120C-40B4-4730-ABA5-3A06A9BD8D3D}" destId="{5897FEF8-6FB1-4E42-8175-ABB374CAEDC0}" srcOrd="2" destOrd="0" presId="urn:microsoft.com/office/officeart/2005/8/layout/orgChart1"/>
    <dgm:cxn modelId="{ACA9C7FB-4AB3-4782-ACF4-194C057A73D7}" type="presParOf" srcId="{EF0D120C-40B4-4730-ABA5-3A06A9BD8D3D}" destId="{E0372AB1-F1E6-4162-9730-2CA3FB84F028}" srcOrd="3" destOrd="0" presId="urn:microsoft.com/office/officeart/2005/8/layout/orgChart1"/>
    <dgm:cxn modelId="{99FD221C-0E8C-4FCB-92D7-F195BED713C8}" type="presParOf" srcId="{E0372AB1-F1E6-4162-9730-2CA3FB84F028}" destId="{9DD8D85B-9B81-4822-BD0B-2D77B5FC49D9}" srcOrd="0" destOrd="0" presId="urn:microsoft.com/office/officeart/2005/8/layout/orgChart1"/>
    <dgm:cxn modelId="{E0766CCD-1960-4CB7-90CF-BECDBA9E2298}" type="presParOf" srcId="{9DD8D85B-9B81-4822-BD0B-2D77B5FC49D9}" destId="{C4DA0C95-673C-4670-80BA-84DAB3526E0F}" srcOrd="0" destOrd="0" presId="urn:microsoft.com/office/officeart/2005/8/layout/orgChart1"/>
    <dgm:cxn modelId="{186C4013-CEBA-4D74-A4D8-B71E67223170}" type="presParOf" srcId="{9DD8D85B-9B81-4822-BD0B-2D77B5FC49D9}" destId="{2EB29478-A793-4C81-9861-9CE166BB2B5F}" srcOrd="1" destOrd="0" presId="urn:microsoft.com/office/officeart/2005/8/layout/orgChart1"/>
    <dgm:cxn modelId="{5D39CC8F-08C9-48A6-A2F1-8B0DB32D3819}" type="presParOf" srcId="{E0372AB1-F1E6-4162-9730-2CA3FB84F028}" destId="{2B82B258-B9A3-487B-82B8-2E805E044EAF}" srcOrd="1" destOrd="0" presId="urn:microsoft.com/office/officeart/2005/8/layout/orgChart1"/>
    <dgm:cxn modelId="{86C3631E-D735-42BB-B849-34BC89645BB3}" type="presParOf" srcId="{2B82B258-B9A3-487B-82B8-2E805E044EAF}" destId="{F11BD2E7-043C-431A-81B6-CDCA11FD0F51}" srcOrd="0" destOrd="0" presId="urn:microsoft.com/office/officeart/2005/8/layout/orgChart1"/>
    <dgm:cxn modelId="{C99A2258-32C6-4BA9-A378-A0B68FDF743F}" type="presParOf" srcId="{2B82B258-B9A3-487B-82B8-2E805E044EAF}" destId="{0AD1B07E-40B6-4844-B8AA-C9C72CA8333F}" srcOrd="1" destOrd="0" presId="urn:microsoft.com/office/officeart/2005/8/layout/orgChart1"/>
    <dgm:cxn modelId="{B6842809-F44F-4C07-971F-520BB95BAEC5}" type="presParOf" srcId="{0AD1B07E-40B6-4844-B8AA-C9C72CA8333F}" destId="{CE9375A4-302E-4D51-94B2-1868C0A83559}" srcOrd="0" destOrd="0" presId="urn:microsoft.com/office/officeart/2005/8/layout/orgChart1"/>
    <dgm:cxn modelId="{B2F694CF-0E7F-4ACE-A8B4-EBCD15B0D55B}" type="presParOf" srcId="{CE9375A4-302E-4D51-94B2-1868C0A83559}" destId="{1F6A83EF-9C65-49AE-B578-1F48A8985ABA}" srcOrd="0" destOrd="0" presId="urn:microsoft.com/office/officeart/2005/8/layout/orgChart1"/>
    <dgm:cxn modelId="{F77FF358-925B-41C5-8ACE-BB21740F3091}" type="presParOf" srcId="{CE9375A4-302E-4D51-94B2-1868C0A83559}" destId="{211EEFBD-474D-4A1E-A6A1-5BB5EF1FD03B}" srcOrd="1" destOrd="0" presId="urn:microsoft.com/office/officeart/2005/8/layout/orgChart1"/>
    <dgm:cxn modelId="{90EFA095-6389-427B-9791-0DB4A88901A7}" type="presParOf" srcId="{0AD1B07E-40B6-4844-B8AA-C9C72CA8333F}" destId="{FD9302C6-A826-420E-86C2-754B9E90ED88}" srcOrd="1" destOrd="0" presId="urn:microsoft.com/office/officeart/2005/8/layout/orgChart1"/>
    <dgm:cxn modelId="{981F3B0C-E81F-42C8-B8B0-2E0E20E5958D}" type="presParOf" srcId="{0AD1B07E-40B6-4844-B8AA-C9C72CA8333F}" destId="{3625F16F-8B25-457B-8D8B-5D4BC04F6426}" srcOrd="2" destOrd="0" presId="urn:microsoft.com/office/officeart/2005/8/layout/orgChart1"/>
    <dgm:cxn modelId="{0F52917B-B4CE-4772-8D40-DF4852FA83DE}" type="presParOf" srcId="{E0372AB1-F1E6-4162-9730-2CA3FB84F028}" destId="{796D7AE7-CC20-450F-AEE4-8EE01F48BCE4}" srcOrd="2" destOrd="0" presId="urn:microsoft.com/office/officeart/2005/8/layout/orgChart1"/>
    <dgm:cxn modelId="{B0EBF5D2-B542-4CA9-B5AF-A028613F9AFC}" type="presParOf" srcId="{37DEC6AC-512A-4692-B628-D806CFBBD75A}" destId="{4075A237-EEDD-40FF-A75C-989CBA8657C9}" srcOrd="2" destOrd="0" presId="urn:microsoft.com/office/officeart/2005/8/layout/orgChart1"/>
    <dgm:cxn modelId="{2D6AA644-0866-4F58-A4FA-8D78DD14BB9E}" type="presParOf" srcId="{7ACD5EFD-20A8-4EF6-8766-249F5523E21B}" destId="{40306BE9-D156-4BAF-9D92-679042AC7AB8}" srcOrd="2" destOrd="0" presId="urn:microsoft.com/office/officeart/2005/8/layout/orgChart1"/>
    <dgm:cxn modelId="{3BA8FB35-93E4-4B16-9568-E1F2DFB69748}" type="presParOf" srcId="{7ACD5EFD-20A8-4EF6-8766-249F5523E21B}" destId="{6A14B14F-999E-45A9-AE3D-8FC5D7B0EA40}" srcOrd="3" destOrd="0" presId="urn:microsoft.com/office/officeart/2005/8/layout/orgChart1"/>
    <dgm:cxn modelId="{0C1267A3-6F09-4934-8729-9A9405D09381}" type="presParOf" srcId="{6A14B14F-999E-45A9-AE3D-8FC5D7B0EA40}" destId="{97390820-26F4-4126-9E7D-0857E292AEDD}" srcOrd="0" destOrd="0" presId="urn:microsoft.com/office/officeart/2005/8/layout/orgChart1"/>
    <dgm:cxn modelId="{327C070F-CA3B-4233-B3E1-1EDF66939ADB}" type="presParOf" srcId="{97390820-26F4-4126-9E7D-0857E292AEDD}" destId="{F7FAA4D5-EF1B-48AC-A0AA-5877886FED9A}" srcOrd="0" destOrd="0" presId="urn:microsoft.com/office/officeart/2005/8/layout/orgChart1"/>
    <dgm:cxn modelId="{85F03282-4635-4F64-9AC2-13AB77E2C641}" type="presParOf" srcId="{97390820-26F4-4126-9E7D-0857E292AEDD}" destId="{1974E74B-8AD7-41ED-A320-83183D7ECBD3}" srcOrd="1" destOrd="0" presId="urn:microsoft.com/office/officeart/2005/8/layout/orgChart1"/>
    <dgm:cxn modelId="{533C4BE7-2470-4193-9CF3-10B2751D5D96}" type="presParOf" srcId="{6A14B14F-999E-45A9-AE3D-8FC5D7B0EA40}" destId="{0BC64763-F659-4CA0-A07A-F5C90712ABC3}" srcOrd="1" destOrd="0" presId="urn:microsoft.com/office/officeart/2005/8/layout/orgChart1"/>
    <dgm:cxn modelId="{A743CBB5-9932-4A36-90A8-87F199ABB4AF}" type="presParOf" srcId="{0BC64763-F659-4CA0-A07A-F5C90712ABC3}" destId="{99D18500-791C-4778-815E-B6F514F8432F}" srcOrd="0" destOrd="0" presId="urn:microsoft.com/office/officeart/2005/8/layout/orgChart1"/>
    <dgm:cxn modelId="{64A2F115-7262-45D6-A70B-136786C8324A}" type="presParOf" srcId="{0BC64763-F659-4CA0-A07A-F5C90712ABC3}" destId="{A6CBBA5E-33DD-42DF-8FAC-26CC715F7B97}" srcOrd="1" destOrd="0" presId="urn:microsoft.com/office/officeart/2005/8/layout/orgChart1"/>
    <dgm:cxn modelId="{D130E742-9BA6-4AF9-B2FF-AB3B75E80846}" type="presParOf" srcId="{A6CBBA5E-33DD-42DF-8FAC-26CC715F7B97}" destId="{D989EAB8-18D7-46C8-99DB-C7DA19B89EA6}" srcOrd="0" destOrd="0" presId="urn:microsoft.com/office/officeart/2005/8/layout/orgChart1"/>
    <dgm:cxn modelId="{AFC4A9C6-5F60-4EBC-99FA-492F527EF973}" type="presParOf" srcId="{D989EAB8-18D7-46C8-99DB-C7DA19B89EA6}" destId="{8130BBE8-FB29-4B9E-8D30-3720B13A2B37}" srcOrd="0" destOrd="0" presId="urn:microsoft.com/office/officeart/2005/8/layout/orgChart1"/>
    <dgm:cxn modelId="{0444E1F0-717D-402B-A1C8-F76EC35F90C9}" type="presParOf" srcId="{D989EAB8-18D7-46C8-99DB-C7DA19B89EA6}" destId="{E51551F8-7C25-4ED3-95B9-08E5F2AEE0EB}" srcOrd="1" destOrd="0" presId="urn:microsoft.com/office/officeart/2005/8/layout/orgChart1"/>
    <dgm:cxn modelId="{79307EC7-5745-4631-AE2B-83A54671A77C}" type="presParOf" srcId="{A6CBBA5E-33DD-42DF-8FAC-26CC715F7B97}" destId="{D532BC93-603A-439A-83B6-96AED1840AA7}" srcOrd="1" destOrd="0" presId="urn:microsoft.com/office/officeart/2005/8/layout/orgChart1"/>
    <dgm:cxn modelId="{5BCEF0A5-01F1-435F-AF30-25974CBACC77}" type="presParOf" srcId="{D532BC93-603A-439A-83B6-96AED1840AA7}" destId="{9B61D293-5BB7-464B-8565-B04387527DFC}" srcOrd="0" destOrd="0" presId="urn:microsoft.com/office/officeart/2005/8/layout/orgChart1"/>
    <dgm:cxn modelId="{D0A852CE-718D-4F23-92EB-D3DC17043395}" type="presParOf" srcId="{D532BC93-603A-439A-83B6-96AED1840AA7}" destId="{033C59A5-B0AD-4F83-B217-D86AF3CDC7D4}" srcOrd="1" destOrd="0" presId="urn:microsoft.com/office/officeart/2005/8/layout/orgChart1"/>
    <dgm:cxn modelId="{EBD7D859-A787-4462-98B1-2A32A57FCDF5}" type="presParOf" srcId="{033C59A5-B0AD-4F83-B217-D86AF3CDC7D4}" destId="{7681D1BA-AA93-44E0-9CC6-E26771DCBF09}" srcOrd="0" destOrd="0" presId="urn:microsoft.com/office/officeart/2005/8/layout/orgChart1"/>
    <dgm:cxn modelId="{A6A40EEB-1FCE-4F72-8D31-593379085D95}" type="presParOf" srcId="{7681D1BA-AA93-44E0-9CC6-E26771DCBF09}" destId="{B3DB9428-1F5B-4A41-B038-1B5AEBBABCC6}" srcOrd="0" destOrd="0" presId="urn:microsoft.com/office/officeart/2005/8/layout/orgChart1"/>
    <dgm:cxn modelId="{FFF42CE2-B2FA-4A80-91D4-299CC7D8F245}" type="presParOf" srcId="{7681D1BA-AA93-44E0-9CC6-E26771DCBF09}" destId="{FEA739E1-90D7-4E41-BAD4-5BD4A2D5E012}" srcOrd="1" destOrd="0" presId="urn:microsoft.com/office/officeart/2005/8/layout/orgChart1"/>
    <dgm:cxn modelId="{B365F2F4-DA86-4643-8A48-21629A7F157D}" type="presParOf" srcId="{033C59A5-B0AD-4F83-B217-D86AF3CDC7D4}" destId="{AC16EF1C-B496-4639-8145-4E2F7453F032}" srcOrd="1" destOrd="0" presId="urn:microsoft.com/office/officeart/2005/8/layout/orgChart1"/>
    <dgm:cxn modelId="{33837ADD-C5B4-497B-8069-4EC0A148AD9E}" type="presParOf" srcId="{033C59A5-B0AD-4F83-B217-D86AF3CDC7D4}" destId="{3D2BC12E-FABC-4156-9AA2-947EFBF42598}" srcOrd="2" destOrd="0" presId="urn:microsoft.com/office/officeart/2005/8/layout/orgChart1"/>
    <dgm:cxn modelId="{7A69689C-896C-4E73-B032-1A59DBEC3995}" type="presParOf" srcId="{D532BC93-603A-439A-83B6-96AED1840AA7}" destId="{6ADA2361-0CD2-437C-94A5-C2E9F6EFBAEA}" srcOrd="2" destOrd="0" presId="urn:microsoft.com/office/officeart/2005/8/layout/orgChart1"/>
    <dgm:cxn modelId="{1E19D429-8D03-475F-854C-EA0953CF0BDC}" type="presParOf" srcId="{D532BC93-603A-439A-83B6-96AED1840AA7}" destId="{58E4421A-D0F8-4815-AE87-425E466678E5}" srcOrd="3" destOrd="0" presId="urn:microsoft.com/office/officeart/2005/8/layout/orgChart1"/>
    <dgm:cxn modelId="{ECCE8C6F-FC2B-4C37-8184-11D0BEADE438}" type="presParOf" srcId="{58E4421A-D0F8-4815-AE87-425E466678E5}" destId="{4B233F60-A83F-4269-BA69-F54117E811F0}" srcOrd="0" destOrd="0" presId="urn:microsoft.com/office/officeart/2005/8/layout/orgChart1"/>
    <dgm:cxn modelId="{04AD8B72-8CB2-48F4-847E-95E3C29DBE8B}" type="presParOf" srcId="{4B233F60-A83F-4269-BA69-F54117E811F0}" destId="{4A3EEEAC-D9F3-40FC-82DC-8C28AED757F3}" srcOrd="0" destOrd="0" presId="urn:microsoft.com/office/officeart/2005/8/layout/orgChart1"/>
    <dgm:cxn modelId="{2C0ACDE7-49B5-4E89-A355-3D31F3BEA35E}" type="presParOf" srcId="{4B233F60-A83F-4269-BA69-F54117E811F0}" destId="{3DC8F98A-9488-4F47-A689-8BF5922D4562}" srcOrd="1" destOrd="0" presId="urn:microsoft.com/office/officeart/2005/8/layout/orgChart1"/>
    <dgm:cxn modelId="{CEE03B0A-6528-4A39-B7D1-2894368AE938}" type="presParOf" srcId="{58E4421A-D0F8-4815-AE87-425E466678E5}" destId="{C5DC5395-766D-4DA8-B885-64511EEA0B90}" srcOrd="1" destOrd="0" presId="urn:microsoft.com/office/officeart/2005/8/layout/orgChart1"/>
    <dgm:cxn modelId="{6A386CAE-053E-479D-B41E-F2473F19BEC2}" type="presParOf" srcId="{58E4421A-D0F8-4815-AE87-425E466678E5}" destId="{EB6B1FAC-DFB2-465B-8853-7D30D7C5C366}" srcOrd="2" destOrd="0" presId="urn:microsoft.com/office/officeart/2005/8/layout/orgChart1"/>
    <dgm:cxn modelId="{F3A76FF7-DEFC-4E25-B7C8-870E4FE3935F}" type="presParOf" srcId="{A6CBBA5E-33DD-42DF-8FAC-26CC715F7B97}" destId="{5D23D7B7-0171-4E8D-9E3F-1DDA739E974E}" srcOrd="2" destOrd="0" presId="urn:microsoft.com/office/officeart/2005/8/layout/orgChart1"/>
    <dgm:cxn modelId="{B166558A-6096-4136-98D4-236E42A9DF4F}" type="presParOf" srcId="{0BC64763-F659-4CA0-A07A-F5C90712ABC3}" destId="{458BE1F4-9645-48D0-B274-7F0B4733D064}" srcOrd="2" destOrd="0" presId="urn:microsoft.com/office/officeart/2005/8/layout/orgChart1"/>
    <dgm:cxn modelId="{30074671-CB1D-4F48-85E9-E4F7ECA0FB1C}" type="presParOf" srcId="{0BC64763-F659-4CA0-A07A-F5C90712ABC3}" destId="{62991CA1-EA91-4446-BE08-FC0C5D624043}" srcOrd="3" destOrd="0" presId="urn:microsoft.com/office/officeart/2005/8/layout/orgChart1"/>
    <dgm:cxn modelId="{8CB4007E-95CC-454D-88CF-3F5EAADB3164}" type="presParOf" srcId="{62991CA1-EA91-4446-BE08-FC0C5D624043}" destId="{89602984-1FC7-4E0B-98FD-99B96867CB97}" srcOrd="0" destOrd="0" presId="urn:microsoft.com/office/officeart/2005/8/layout/orgChart1"/>
    <dgm:cxn modelId="{6C7A5E5A-A51C-41D9-A061-DC2A84E2039C}" type="presParOf" srcId="{89602984-1FC7-4E0B-98FD-99B96867CB97}" destId="{8424B390-E880-432C-A549-989BB8749593}" srcOrd="0" destOrd="0" presId="urn:microsoft.com/office/officeart/2005/8/layout/orgChart1"/>
    <dgm:cxn modelId="{87C700D3-8B10-4FBD-ADD5-4905AEA2C5BB}" type="presParOf" srcId="{89602984-1FC7-4E0B-98FD-99B96867CB97}" destId="{C780AB90-D56B-41AF-AFD9-69560D3B9F1F}" srcOrd="1" destOrd="0" presId="urn:microsoft.com/office/officeart/2005/8/layout/orgChart1"/>
    <dgm:cxn modelId="{3F95E602-40C6-497A-B547-E66649982646}" type="presParOf" srcId="{62991CA1-EA91-4446-BE08-FC0C5D624043}" destId="{5CEF4C0D-78FD-42F1-AF63-FE6F33B95A30}" srcOrd="1" destOrd="0" presId="urn:microsoft.com/office/officeart/2005/8/layout/orgChart1"/>
    <dgm:cxn modelId="{C6F280A7-6E2D-46F9-BA87-0F466F6B2F5F}" type="presParOf" srcId="{5CEF4C0D-78FD-42F1-AF63-FE6F33B95A30}" destId="{F4DBBAA7-AE10-4374-98CA-C43966941936}" srcOrd="0" destOrd="0" presId="urn:microsoft.com/office/officeart/2005/8/layout/orgChart1"/>
    <dgm:cxn modelId="{60BC70A4-DABF-45BF-BA8A-41CBECA9E8D8}" type="presParOf" srcId="{5CEF4C0D-78FD-42F1-AF63-FE6F33B95A30}" destId="{08571FA0-DE2D-4F53-8F7B-336D80A06600}" srcOrd="1" destOrd="0" presId="urn:microsoft.com/office/officeart/2005/8/layout/orgChart1"/>
    <dgm:cxn modelId="{DD9D0FE0-2A85-4408-9427-9FAF9520D0E5}" type="presParOf" srcId="{08571FA0-DE2D-4F53-8F7B-336D80A06600}" destId="{6935F60C-87BC-4191-81CA-A586ADD6FAED}" srcOrd="0" destOrd="0" presId="urn:microsoft.com/office/officeart/2005/8/layout/orgChart1"/>
    <dgm:cxn modelId="{ACF0B0B1-94C9-41A2-94FF-B54FEE4B8D78}" type="presParOf" srcId="{6935F60C-87BC-4191-81CA-A586ADD6FAED}" destId="{80ED4411-2999-43D8-8E95-196C25DD2749}" srcOrd="0" destOrd="0" presId="urn:microsoft.com/office/officeart/2005/8/layout/orgChart1"/>
    <dgm:cxn modelId="{7581DBD1-46C5-4880-8968-0E2EADEA5E59}" type="presParOf" srcId="{6935F60C-87BC-4191-81CA-A586ADD6FAED}" destId="{4675D6BB-8EC5-441A-BC8A-CB25667CBC24}" srcOrd="1" destOrd="0" presId="urn:microsoft.com/office/officeart/2005/8/layout/orgChart1"/>
    <dgm:cxn modelId="{4D473D68-BA14-421D-B053-77A096729293}" type="presParOf" srcId="{08571FA0-DE2D-4F53-8F7B-336D80A06600}" destId="{83944551-7D60-4F0D-9F84-ABB00D8CD022}" srcOrd="1" destOrd="0" presId="urn:microsoft.com/office/officeart/2005/8/layout/orgChart1"/>
    <dgm:cxn modelId="{5964FFD8-505C-4D07-BB41-7F62DB5DD60E}" type="presParOf" srcId="{08571FA0-DE2D-4F53-8F7B-336D80A06600}" destId="{7437E70B-8F01-4C53-88E0-66B01744C76E}" srcOrd="2" destOrd="0" presId="urn:microsoft.com/office/officeart/2005/8/layout/orgChart1"/>
    <dgm:cxn modelId="{8D91345B-7CF1-41BA-A510-395340CEF937}" type="presParOf" srcId="{62991CA1-EA91-4446-BE08-FC0C5D624043}" destId="{1F5537AA-B7D0-4604-B28C-B63150FC4796}" srcOrd="2" destOrd="0" presId="urn:microsoft.com/office/officeart/2005/8/layout/orgChart1"/>
    <dgm:cxn modelId="{FC862625-D481-4154-BF4D-2D3DEA51343D}" type="presParOf" srcId="{6A14B14F-999E-45A9-AE3D-8FC5D7B0EA40}" destId="{38590627-4735-40D2-83A7-092C92607755}" srcOrd="2" destOrd="0" presId="urn:microsoft.com/office/officeart/2005/8/layout/orgChart1"/>
    <dgm:cxn modelId="{62A277EC-9597-47F1-A933-1262A5A83014}" type="presParOf" srcId="{7ACD5EFD-20A8-4EF6-8766-249F5523E21B}" destId="{478C23CE-785F-4763-BFB7-DB2E0C1F4244}" srcOrd="4" destOrd="0" presId="urn:microsoft.com/office/officeart/2005/8/layout/orgChart1"/>
    <dgm:cxn modelId="{A1A808F8-37BF-41C2-80DF-70A97CB78541}" type="presParOf" srcId="{7ACD5EFD-20A8-4EF6-8766-249F5523E21B}" destId="{AC40198C-C770-42A9-850C-4565E86AEDE0}" srcOrd="5" destOrd="0" presId="urn:microsoft.com/office/officeart/2005/8/layout/orgChart1"/>
    <dgm:cxn modelId="{1EFE7DC3-9840-4029-9008-7ECF67AA2DA2}" type="presParOf" srcId="{AC40198C-C770-42A9-850C-4565E86AEDE0}" destId="{2AE20D9C-AB36-4B3E-BF3E-7B3C1E30E41E}" srcOrd="0" destOrd="0" presId="urn:microsoft.com/office/officeart/2005/8/layout/orgChart1"/>
    <dgm:cxn modelId="{C264DE29-E5B3-4811-B7E6-F79D64BD7275}" type="presParOf" srcId="{2AE20D9C-AB36-4B3E-BF3E-7B3C1E30E41E}" destId="{B061E3BF-54B2-498D-8DB3-04947BE03B03}" srcOrd="0" destOrd="0" presId="urn:microsoft.com/office/officeart/2005/8/layout/orgChart1"/>
    <dgm:cxn modelId="{0A903EAA-9C91-4907-80B2-CA54B1FEA5C2}" type="presParOf" srcId="{2AE20D9C-AB36-4B3E-BF3E-7B3C1E30E41E}" destId="{1CAB8025-2C45-488F-B9F7-5A301CD2E5AC}" srcOrd="1" destOrd="0" presId="urn:microsoft.com/office/officeart/2005/8/layout/orgChart1"/>
    <dgm:cxn modelId="{5153083D-D0D9-4883-9C1E-3415204E5036}" type="presParOf" srcId="{AC40198C-C770-42A9-850C-4565E86AEDE0}" destId="{2776BE3C-24CE-40BF-8F16-9A06F9C32CF3}" srcOrd="1" destOrd="0" presId="urn:microsoft.com/office/officeart/2005/8/layout/orgChart1"/>
    <dgm:cxn modelId="{CAC28DA1-8831-4C27-8ECE-CA8AB4EF80B4}" type="presParOf" srcId="{2776BE3C-24CE-40BF-8F16-9A06F9C32CF3}" destId="{CF00FDB8-B5FD-4EF6-87BD-8DE72AEAAC06}" srcOrd="0" destOrd="0" presId="urn:microsoft.com/office/officeart/2005/8/layout/orgChart1"/>
    <dgm:cxn modelId="{4326B1BE-BEA3-4781-95F0-5D64E950F07B}" type="presParOf" srcId="{2776BE3C-24CE-40BF-8F16-9A06F9C32CF3}" destId="{952AED03-F9BB-41A7-BEE1-8321B1AE0CB4}" srcOrd="1" destOrd="0" presId="urn:microsoft.com/office/officeart/2005/8/layout/orgChart1"/>
    <dgm:cxn modelId="{F1BD331D-84FE-4478-BE21-D7782CCDA03E}" type="presParOf" srcId="{952AED03-F9BB-41A7-BEE1-8321B1AE0CB4}" destId="{151987BE-C698-441F-B71F-E0D511C3DAE6}" srcOrd="0" destOrd="0" presId="urn:microsoft.com/office/officeart/2005/8/layout/orgChart1"/>
    <dgm:cxn modelId="{C60700B1-1356-4CBA-9AD9-7AFAEB631AE1}" type="presParOf" srcId="{151987BE-C698-441F-B71F-E0D511C3DAE6}" destId="{1DA5011C-13AC-4038-AA0A-CC2137C07142}" srcOrd="0" destOrd="0" presId="urn:microsoft.com/office/officeart/2005/8/layout/orgChart1"/>
    <dgm:cxn modelId="{07C81A6F-9227-4E59-8383-096AF5FC3C30}" type="presParOf" srcId="{151987BE-C698-441F-B71F-E0D511C3DAE6}" destId="{23C8253C-7C56-4158-9190-C9BE6715AF1A}" srcOrd="1" destOrd="0" presId="urn:microsoft.com/office/officeart/2005/8/layout/orgChart1"/>
    <dgm:cxn modelId="{6520318C-76E5-4BAD-AECC-768E13796F3E}" type="presParOf" srcId="{952AED03-F9BB-41A7-BEE1-8321B1AE0CB4}" destId="{8B6C1358-A091-40F7-91C0-F06A3FC28051}" srcOrd="1" destOrd="0" presId="urn:microsoft.com/office/officeart/2005/8/layout/orgChart1"/>
    <dgm:cxn modelId="{8F6A3841-EE2F-46A5-B5FF-AD90A9D7FA18}" type="presParOf" srcId="{952AED03-F9BB-41A7-BEE1-8321B1AE0CB4}" destId="{74FA4E35-72B1-4A10-94A2-A3CD7B6E8982}" srcOrd="2" destOrd="0" presId="urn:microsoft.com/office/officeart/2005/8/layout/orgChart1"/>
    <dgm:cxn modelId="{B58DD75C-949E-43CE-816E-28DACB9FA5FC}" type="presParOf" srcId="{2776BE3C-24CE-40BF-8F16-9A06F9C32CF3}" destId="{0652120E-98A9-4129-B057-17096494CC9F}" srcOrd="2" destOrd="0" presId="urn:microsoft.com/office/officeart/2005/8/layout/orgChart1"/>
    <dgm:cxn modelId="{6DF1DDB6-0035-4E49-ACD4-31482B94C922}" type="presParOf" srcId="{2776BE3C-24CE-40BF-8F16-9A06F9C32CF3}" destId="{912E5DE9-70B5-4CC4-91A9-F5FD3FDA3329}" srcOrd="3" destOrd="0" presId="urn:microsoft.com/office/officeart/2005/8/layout/orgChart1"/>
    <dgm:cxn modelId="{5FBE3708-827A-46CE-A2BD-01B3BED557AA}" type="presParOf" srcId="{912E5DE9-70B5-4CC4-91A9-F5FD3FDA3329}" destId="{27431B6C-21BA-4390-91F4-D7E369280993}" srcOrd="0" destOrd="0" presId="urn:microsoft.com/office/officeart/2005/8/layout/orgChart1"/>
    <dgm:cxn modelId="{820452AF-F092-4A4E-9D08-5AC8F35611BA}" type="presParOf" srcId="{27431B6C-21BA-4390-91F4-D7E369280993}" destId="{58B9DFC0-3949-404D-BFAD-7A85761944D3}" srcOrd="0" destOrd="0" presId="urn:microsoft.com/office/officeart/2005/8/layout/orgChart1"/>
    <dgm:cxn modelId="{A5614A22-CF8B-4728-99FF-FDBF04759A17}" type="presParOf" srcId="{27431B6C-21BA-4390-91F4-D7E369280993}" destId="{0B651E8E-D811-4532-975E-BD18F4EB7AF5}" srcOrd="1" destOrd="0" presId="urn:microsoft.com/office/officeart/2005/8/layout/orgChart1"/>
    <dgm:cxn modelId="{C6ACAE80-EAFD-4A98-B82E-D1AF11AF903A}" type="presParOf" srcId="{912E5DE9-70B5-4CC4-91A9-F5FD3FDA3329}" destId="{3F0B6903-3D54-4166-804F-29F6C4D0860F}" srcOrd="1" destOrd="0" presId="urn:microsoft.com/office/officeart/2005/8/layout/orgChart1"/>
    <dgm:cxn modelId="{30805AED-C4F5-432F-8A68-4EA67A121337}" type="presParOf" srcId="{912E5DE9-70B5-4CC4-91A9-F5FD3FDA3329}" destId="{AE040EB1-B70F-4E4C-A96C-600965763D5F}" srcOrd="2" destOrd="0" presId="urn:microsoft.com/office/officeart/2005/8/layout/orgChart1"/>
    <dgm:cxn modelId="{F2759E06-CF4C-4AE1-9FDF-01F0C4A155FA}" type="presParOf" srcId="{2776BE3C-24CE-40BF-8F16-9A06F9C32CF3}" destId="{72F71164-92C5-44F1-9915-E73195003256}" srcOrd="4" destOrd="0" presId="urn:microsoft.com/office/officeart/2005/8/layout/orgChart1"/>
    <dgm:cxn modelId="{03A8E37F-7842-458D-8EE2-6D00E93439F9}" type="presParOf" srcId="{2776BE3C-24CE-40BF-8F16-9A06F9C32CF3}" destId="{39B0E3B1-76FA-4563-BB6B-F534A3CA0DB3}" srcOrd="5" destOrd="0" presId="urn:microsoft.com/office/officeart/2005/8/layout/orgChart1"/>
    <dgm:cxn modelId="{D683B064-07DA-4360-A9FE-17A6C34305EF}" type="presParOf" srcId="{39B0E3B1-76FA-4563-BB6B-F534A3CA0DB3}" destId="{0A1F37F9-DFD8-491E-A4DF-9A07BC4137C7}" srcOrd="0" destOrd="0" presId="urn:microsoft.com/office/officeart/2005/8/layout/orgChart1"/>
    <dgm:cxn modelId="{C5C94FBA-EE47-46C3-9663-6383F7AFE5A3}" type="presParOf" srcId="{0A1F37F9-DFD8-491E-A4DF-9A07BC4137C7}" destId="{C2061262-80EB-4B2F-8CF9-907CFEDF1469}" srcOrd="0" destOrd="0" presId="urn:microsoft.com/office/officeart/2005/8/layout/orgChart1"/>
    <dgm:cxn modelId="{33608689-7BBA-41AB-8AB7-FC753D20B9F3}" type="presParOf" srcId="{0A1F37F9-DFD8-491E-A4DF-9A07BC4137C7}" destId="{0B1CED7C-D79B-482A-AB24-9EB2F3DDE805}" srcOrd="1" destOrd="0" presId="urn:microsoft.com/office/officeart/2005/8/layout/orgChart1"/>
    <dgm:cxn modelId="{06469970-932D-4E96-BB06-27C15DEF5327}" type="presParOf" srcId="{39B0E3B1-76FA-4563-BB6B-F534A3CA0DB3}" destId="{9391CC3F-09F3-41BC-8C0A-14030654FEB4}" srcOrd="1" destOrd="0" presId="urn:microsoft.com/office/officeart/2005/8/layout/orgChart1"/>
    <dgm:cxn modelId="{06628B39-8553-461E-B20B-6BF816B2AFB9}" type="presParOf" srcId="{39B0E3B1-76FA-4563-BB6B-F534A3CA0DB3}" destId="{CE741CF3-237B-4D2D-99C0-865610A9DA7A}" srcOrd="2" destOrd="0" presId="urn:microsoft.com/office/officeart/2005/8/layout/orgChart1"/>
    <dgm:cxn modelId="{25A06C57-5404-4CFF-9B49-06EA20E0FB24}" type="presParOf" srcId="{AC40198C-C770-42A9-850C-4565E86AEDE0}" destId="{D5CA52CE-5CE5-49CF-8D40-85CEF7F69451}" srcOrd="2" destOrd="0" presId="urn:microsoft.com/office/officeart/2005/8/layout/orgChart1"/>
    <dgm:cxn modelId="{2D036627-7396-4E32-BFC1-4B8BBCB40A89}" type="presParOf" srcId="{7ACD5EFD-20A8-4EF6-8766-249F5523E21B}" destId="{62888F60-6142-4BB9-8E85-8600AD2BAF77}" srcOrd="6" destOrd="0" presId="urn:microsoft.com/office/officeart/2005/8/layout/orgChart1"/>
    <dgm:cxn modelId="{0F4CF349-2665-478B-8363-E26CFDC450AA}" type="presParOf" srcId="{7ACD5EFD-20A8-4EF6-8766-249F5523E21B}" destId="{1D1F1457-3CBA-4790-B942-D264AB32B2A3}" srcOrd="7" destOrd="0" presId="urn:microsoft.com/office/officeart/2005/8/layout/orgChart1"/>
    <dgm:cxn modelId="{CCC3618E-96C8-46A6-A31F-434FA53DBAEF}" type="presParOf" srcId="{1D1F1457-3CBA-4790-B942-D264AB32B2A3}" destId="{0FB043A5-9980-4056-A755-8F1C98250070}" srcOrd="0" destOrd="0" presId="urn:microsoft.com/office/officeart/2005/8/layout/orgChart1"/>
    <dgm:cxn modelId="{02C362D3-9EB6-4718-8C03-648463ED4E93}" type="presParOf" srcId="{0FB043A5-9980-4056-A755-8F1C98250070}" destId="{718E0DA4-BCF6-4D90-B343-05E24662BCA4}" srcOrd="0" destOrd="0" presId="urn:microsoft.com/office/officeart/2005/8/layout/orgChart1"/>
    <dgm:cxn modelId="{03C01374-AC3A-4DF0-8BA5-4BC160A639FE}" type="presParOf" srcId="{0FB043A5-9980-4056-A755-8F1C98250070}" destId="{2D4F763E-095A-4331-A08C-E5015311A1E0}" srcOrd="1" destOrd="0" presId="urn:microsoft.com/office/officeart/2005/8/layout/orgChart1"/>
    <dgm:cxn modelId="{838F1DCD-373B-45DA-8FC6-DD08FFBF734A}" type="presParOf" srcId="{1D1F1457-3CBA-4790-B942-D264AB32B2A3}" destId="{46D8C5AF-08E5-47AB-A82E-789FC6412C28}" srcOrd="1" destOrd="0" presId="urn:microsoft.com/office/officeart/2005/8/layout/orgChart1"/>
    <dgm:cxn modelId="{06ED14C0-AAFB-48E0-A183-7D3C1682A48F}" type="presParOf" srcId="{46D8C5AF-08E5-47AB-A82E-789FC6412C28}" destId="{C2C58C2E-8FF6-43C7-821F-D9CACDA69E57}" srcOrd="0" destOrd="0" presId="urn:microsoft.com/office/officeart/2005/8/layout/orgChart1"/>
    <dgm:cxn modelId="{FB05F84B-F560-4368-9901-603EA62B99EC}" type="presParOf" srcId="{46D8C5AF-08E5-47AB-A82E-789FC6412C28}" destId="{248D8078-7CE8-40DE-B751-605D6DFC822C}" srcOrd="1" destOrd="0" presId="urn:microsoft.com/office/officeart/2005/8/layout/orgChart1"/>
    <dgm:cxn modelId="{959A7EEB-6AF6-4B44-8648-D50D3A8BF920}" type="presParOf" srcId="{248D8078-7CE8-40DE-B751-605D6DFC822C}" destId="{058715CE-A935-4A76-B5AB-EE2E1461401F}" srcOrd="0" destOrd="0" presId="urn:microsoft.com/office/officeart/2005/8/layout/orgChart1"/>
    <dgm:cxn modelId="{59AC93A2-EB73-4BC1-A7FB-910168A0A54A}" type="presParOf" srcId="{058715CE-A935-4A76-B5AB-EE2E1461401F}" destId="{7B1CDEFA-1D01-4C5D-B289-F39127B170B2}" srcOrd="0" destOrd="0" presId="urn:microsoft.com/office/officeart/2005/8/layout/orgChart1"/>
    <dgm:cxn modelId="{086F3E71-D78D-4DFF-9C18-1DF6707DDF46}" type="presParOf" srcId="{058715CE-A935-4A76-B5AB-EE2E1461401F}" destId="{85BCB891-900C-4E4E-B4BD-471CDDA4DE34}" srcOrd="1" destOrd="0" presId="urn:microsoft.com/office/officeart/2005/8/layout/orgChart1"/>
    <dgm:cxn modelId="{6F3840C6-1D78-43F3-B6C7-606EF19CFF30}" type="presParOf" srcId="{248D8078-7CE8-40DE-B751-605D6DFC822C}" destId="{523EA57A-1B04-4ACA-91C1-81875CA9B97B}" srcOrd="1" destOrd="0" presId="urn:microsoft.com/office/officeart/2005/8/layout/orgChart1"/>
    <dgm:cxn modelId="{1AB96DF8-A438-44EF-8FA2-A6EC651A5D76}" type="presParOf" srcId="{248D8078-7CE8-40DE-B751-605D6DFC822C}" destId="{5BB2925E-B632-4529-A0F0-09226D544226}" srcOrd="2" destOrd="0" presId="urn:microsoft.com/office/officeart/2005/8/layout/orgChart1"/>
    <dgm:cxn modelId="{6ACE7D22-7C5E-4499-B1A6-14D86F40BD1E}" type="presParOf" srcId="{1D1F1457-3CBA-4790-B942-D264AB32B2A3}" destId="{4F3A96B8-AE40-4421-A6F7-D2A04BAF6B3A}" srcOrd="2" destOrd="0" presId="urn:microsoft.com/office/officeart/2005/8/layout/orgChart1"/>
    <dgm:cxn modelId="{78169B90-95ED-4583-995C-9D0EDB686117}" type="presParOf" srcId="{073BFA99-F5AE-4596-8EA7-DA47F0840DC3}" destId="{4DDD69BD-792F-4786-AB19-E0CB53B41A9A}" srcOrd="2" destOrd="0" presId="urn:microsoft.com/office/officeart/2005/8/layout/orgChart1"/>
    <dgm:cxn modelId="{A23F11A1-3103-4A4B-B476-085DCDEA82E4}" type="presParOf" srcId="{4DDD69BD-792F-4786-AB19-E0CB53B41A9A}" destId="{BD22D9C5-736C-44E8-B753-C11AF4FACA2D}" srcOrd="0" destOrd="0" presId="urn:microsoft.com/office/officeart/2005/8/layout/orgChart1"/>
    <dgm:cxn modelId="{CE3CBDE0-360C-49DB-840D-699539F35FF8}" type="presParOf" srcId="{4DDD69BD-792F-4786-AB19-E0CB53B41A9A}" destId="{0496A7B5-8CC4-440F-9D40-9DA252B0E04D}" srcOrd="1" destOrd="0" presId="urn:microsoft.com/office/officeart/2005/8/layout/orgChart1"/>
    <dgm:cxn modelId="{174D8110-05C9-4121-81C7-D1346E93BC97}" type="presParOf" srcId="{0496A7B5-8CC4-440F-9D40-9DA252B0E04D}" destId="{2D511CAC-2836-44AA-A240-6F10608052F5}" srcOrd="0" destOrd="0" presId="urn:microsoft.com/office/officeart/2005/8/layout/orgChart1"/>
    <dgm:cxn modelId="{4AAFE30C-EA65-4F33-A9D3-3EE0935D0D94}" type="presParOf" srcId="{2D511CAC-2836-44AA-A240-6F10608052F5}" destId="{2DD49712-AC0D-4FFD-9595-2DAD95424C2E}" srcOrd="0" destOrd="0" presId="urn:microsoft.com/office/officeart/2005/8/layout/orgChart1"/>
    <dgm:cxn modelId="{6C5969E2-D410-46B8-8860-43E21D7E757B}" type="presParOf" srcId="{2D511CAC-2836-44AA-A240-6F10608052F5}" destId="{2D17CC46-1026-4D4B-B172-72268EB28F9F}" srcOrd="1" destOrd="0" presId="urn:microsoft.com/office/officeart/2005/8/layout/orgChart1"/>
    <dgm:cxn modelId="{23E1688D-BEF4-4032-93AD-4DD91F74D25B}" type="presParOf" srcId="{0496A7B5-8CC4-440F-9D40-9DA252B0E04D}" destId="{ECDED762-59FD-4C44-BF4F-08B73EBB7AFD}" srcOrd="1" destOrd="0" presId="urn:microsoft.com/office/officeart/2005/8/layout/orgChart1"/>
    <dgm:cxn modelId="{0C60C0BD-5FEB-4880-87A7-8639DDF29844}" type="presParOf" srcId="{0496A7B5-8CC4-440F-9D40-9DA252B0E04D}" destId="{D40E1169-AC0E-40FF-88DA-2D488C97E675}" srcOrd="2" destOrd="0" presId="urn:microsoft.com/office/officeart/2005/8/layout/orgChart1"/>
    <dgm:cxn modelId="{60E4B5E2-C5E1-4F0E-96EF-5BFDE64B4752}" type="presParOf" srcId="{4DDD69BD-792F-4786-AB19-E0CB53B41A9A}" destId="{3E3F8E55-3615-4A96-8FA4-38BF232365CD}" srcOrd="2" destOrd="0" presId="urn:microsoft.com/office/officeart/2005/8/layout/orgChart1"/>
    <dgm:cxn modelId="{71998E85-D809-431B-9D3E-5ACC3320C428}" type="presParOf" srcId="{4DDD69BD-792F-4786-AB19-E0CB53B41A9A}" destId="{DEF67C72-2F46-41BC-84CA-76C881244D01}" srcOrd="3" destOrd="0" presId="urn:microsoft.com/office/officeart/2005/8/layout/orgChart1"/>
    <dgm:cxn modelId="{B1CD11D4-CABD-4B4F-99A6-A719816B0819}" type="presParOf" srcId="{DEF67C72-2F46-41BC-84CA-76C881244D01}" destId="{6BE69AB7-C1CE-48E0-94D6-B839747AE2B7}" srcOrd="0" destOrd="0" presId="urn:microsoft.com/office/officeart/2005/8/layout/orgChart1"/>
    <dgm:cxn modelId="{964B5DF3-E4FD-47F4-B188-F47C5D9E7DBE}" type="presParOf" srcId="{6BE69AB7-C1CE-48E0-94D6-B839747AE2B7}" destId="{1E08C17F-734D-4639-9C6E-84AD6D974770}" srcOrd="0" destOrd="0" presId="urn:microsoft.com/office/officeart/2005/8/layout/orgChart1"/>
    <dgm:cxn modelId="{BB6A2A25-4BB1-49AE-879E-B2B11C7F7758}" type="presParOf" srcId="{6BE69AB7-C1CE-48E0-94D6-B839747AE2B7}" destId="{A31B90DE-229A-4C89-A801-8398C9F8AEB4}" srcOrd="1" destOrd="0" presId="urn:microsoft.com/office/officeart/2005/8/layout/orgChart1"/>
    <dgm:cxn modelId="{B6A65CBF-320E-4346-A31E-92EC099BF480}" type="presParOf" srcId="{DEF67C72-2F46-41BC-84CA-76C881244D01}" destId="{BE1EEE80-6DFC-48BD-911F-9CAE78D6B07B}" srcOrd="1" destOrd="0" presId="urn:microsoft.com/office/officeart/2005/8/layout/orgChart1"/>
    <dgm:cxn modelId="{1C790E1C-CBF0-4704-A2F8-8B45CCC8EC0C}" type="presParOf" srcId="{DEF67C72-2F46-41BC-84CA-76C881244D01}" destId="{89E69229-92CB-4300-9509-11A415BB75B3}" srcOrd="2" destOrd="0" presId="urn:microsoft.com/office/officeart/2005/8/layout/orgChart1"/>
    <dgm:cxn modelId="{9797F1DF-F3F5-403F-A64C-59CAFCDC0C9B}" type="presParOf" srcId="{4DDD69BD-792F-4786-AB19-E0CB53B41A9A}" destId="{AE5923EC-CE4D-4C88-9DC4-3C02120BD59E}" srcOrd="4" destOrd="0" presId="urn:microsoft.com/office/officeart/2005/8/layout/orgChart1"/>
    <dgm:cxn modelId="{B76A39E2-C50F-4789-B433-F8E461A70A3F}" type="presParOf" srcId="{4DDD69BD-792F-4786-AB19-E0CB53B41A9A}" destId="{C592D020-8232-4FDF-AA4A-8523A0B56715}" srcOrd="5" destOrd="0" presId="urn:microsoft.com/office/officeart/2005/8/layout/orgChart1"/>
    <dgm:cxn modelId="{C7813A57-AB94-48B3-BB31-7A5A67A2467C}" type="presParOf" srcId="{C592D020-8232-4FDF-AA4A-8523A0B56715}" destId="{D6D47610-68C3-4243-B4C7-C9048EF89FF6}" srcOrd="0" destOrd="0" presId="urn:microsoft.com/office/officeart/2005/8/layout/orgChart1"/>
    <dgm:cxn modelId="{DE9023FD-5799-4958-B93B-C2D8989CBCE4}" type="presParOf" srcId="{D6D47610-68C3-4243-B4C7-C9048EF89FF6}" destId="{45AE69ED-1564-4632-A338-6B49444C71C9}" srcOrd="0" destOrd="0" presId="urn:microsoft.com/office/officeart/2005/8/layout/orgChart1"/>
    <dgm:cxn modelId="{F466DB68-493C-487A-A1F3-B701B6BDD221}" type="presParOf" srcId="{D6D47610-68C3-4243-B4C7-C9048EF89FF6}" destId="{3DFFCFD3-E6E0-4CDC-B97E-E8CF184FD88E}" srcOrd="1" destOrd="0" presId="urn:microsoft.com/office/officeart/2005/8/layout/orgChart1"/>
    <dgm:cxn modelId="{306D78EB-40DF-41F2-AD09-10DC9D229940}" type="presParOf" srcId="{C592D020-8232-4FDF-AA4A-8523A0B56715}" destId="{B739E6FC-4422-4354-8C28-C876DB031CC6}" srcOrd="1" destOrd="0" presId="urn:microsoft.com/office/officeart/2005/8/layout/orgChart1"/>
    <dgm:cxn modelId="{7C8D61F2-E487-470E-A792-51FB4A47986F}" type="presParOf" srcId="{C592D020-8232-4FDF-AA4A-8523A0B56715}" destId="{777B7DE3-2945-43D6-AB57-1EFE9605C1D1}" srcOrd="2" destOrd="0" presId="urn:microsoft.com/office/officeart/2005/8/layout/orgChart1"/>
    <dgm:cxn modelId="{875D4648-3C77-48D1-AB46-5972C1BC328F}" type="presParOf" srcId="{4DDD69BD-792F-4786-AB19-E0CB53B41A9A}" destId="{A8F13C2D-2B38-4D21-BE3B-88FA145DA460}" srcOrd="6" destOrd="0" presId="urn:microsoft.com/office/officeart/2005/8/layout/orgChart1"/>
    <dgm:cxn modelId="{4D3A89CA-572B-4FB5-8BA7-61393C1ADEA5}" type="presParOf" srcId="{4DDD69BD-792F-4786-AB19-E0CB53B41A9A}" destId="{759BF132-CE56-40FA-8CB1-23488C968C21}" srcOrd="7" destOrd="0" presId="urn:microsoft.com/office/officeart/2005/8/layout/orgChart1"/>
    <dgm:cxn modelId="{A214C511-5077-4572-8384-2E139226B0E4}" type="presParOf" srcId="{759BF132-CE56-40FA-8CB1-23488C968C21}" destId="{180971D7-AA89-4991-BAA0-5221540F1360}" srcOrd="0" destOrd="0" presId="urn:microsoft.com/office/officeart/2005/8/layout/orgChart1"/>
    <dgm:cxn modelId="{50775C93-9C7C-4189-B2B2-C55C52329227}" type="presParOf" srcId="{180971D7-AA89-4991-BAA0-5221540F1360}" destId="{9FCAE757-E579-489F-B96A-EBE64CD56ABF}" srcOrd="0" destOrd="0" presId="urn:microsoft.com/office/officeart/2005/8/layout/orgChart1"/>
    <dgm:cxn modelId="{1D380F11-FBDF-4A86-81F5-B5208DE20C6A}" type="presParOf" srcId="{180971D7-AA89-4991-BAA0-5221540F1360}" destId="{FACFC3FB-E82B-42E6-A50B-D8A4445758D2}" srcOrd="1" destOrd="0" presId="urn:microsoft.com/office/officeart/2005/8/layout/orgChart1"/>
    <dgm:cxn modelId="{39277276-EF0A-455C-B4EC-0091883FE6A3}" type="presParOf" srcId="{759BF132-CE56-40FA-8CB1-23488C968C21}" destId="{54B97353-94AC-4FDE-82FC-465004AD650F}" srcOrd="1" destOrd="0" presId="urn:microsoft.com/office/officeart/2005/8/layout/orgChart1"/>
    <dgm:cxn modelId="{5BD06992-765F-4384-8F88-223324E14680}" type="presParOf" srcId="{759BF132-CE56-40FA-8CB1-23488C968C21}" destId="{7055693C-4056-43EA-A67F-27C18E9F25C9}" srcOrd="2" destOrd="0" presId="urn:microsoft.com/office/officeart/2005/8/layout/orgChart1"/>
    <dgm:cxn modelId="{AE2600FA-1FB1-4C7C-96CD-74DD6091576D}" type="presParOf" srcId="{4DDD69BD-792F-4786-AB19-E0CB53B41A9A}" destId="{A1AF920D-641F-4C0A-9888-E961B99DE0F1}" srcOrd="8" destOrd="0" presId="urn:microsoft.com/office/officeart/2005/8/layout/orgChart1"/>
    <dgm:cxn modelId="{ED0C08A5-0259-421D-8107-D245DAB281B0}" type="presParOf" srcId="{4DDD69BD-792F-4786-AB19-E0CB53B41A9A}" destId="{3398A585-ED7B-49F1-899A-EFAA8DC7DA0E}" srcOrd="9" destOrd="0" presId="urn:microsoft.com/office/officeart/2005/8/layout/orgChart1"/>
    <dgm:cxn modelId="{0ACE0F42-847B-49F3-8CF5-C66026A59732}" type="presParOf" srcId="{3398A585-ED7B-49F1-899A-EFAA8DC7DA0E}" destId="{A7A0CDDB-25F1-4C87-A4C0-358BF95AD10F}" srcOrd="0" destOrd="0" presId="urn:microsoft.com/office/officeart/2005/8/layout/orgChart1"/>
    <dgm:cxn modelId="{8206F6C2-DC6B-48CB-A8F0-55D19F85B35B}" type="presParOf" srcId="{A7A0CDDB-25F1-4C87-A4C0-358BF95AD10F}" destId="{3EE5A90E-73E1-4CC3-BA02-B84EB56E5CAD}" srcOrd="0" destOrd="0" presId="urn:microsoft.com/office/officeart/2005/8/layout/orgChart1"/>
    <dgm:cxn modelId="{87B2A33C-C925-4472-B8C5-E71A4195C2FB}" type="presParOf" srcId="{A7A0CDDB-25F1-4C87-A4C0-358BF95AD10F}" destId="{78C74E84-531F-4D96-B1C3-D7AF90B8364A}" srcOrd="1" destOrd="0" presId="urn:microsoft.com/office/officeart/2005/8/layout/orgChart1"/>
    <dgm:cxn modelId="{C65CA75E-86E5-4A7C-A923-16984CBFB78D}" type="presParOf" srcId="{3398A585-ED7B-49F1-899A-EFAA8DC7DA0E}" destId="{8B61FAD7-0C9F-454D-9D0D-CCCEF39A0769}" srcOrd="1" destOrd="0" presId="urn:microsoft.com/office/officeart/2005/8/layout/orgChart1"/>
    <dgm:cxn modelId="{174F7CB6-0787-47F8-84E9-4AEB901F0A34}" type="presParOf" srcId="{3398A585-ED7B-49F1-899A-EFAA8DC7DA0E}" destId="{8BD15394-EF86-4B14-9037-FBF332ED7534}" srcOrd="2" destOrd="0" presId="urn:microsoft.com/office/officeart/2005/8/layout/orgChart1"/>
    <dgm:cxn modelId="{30E5F7C6-0E6E-40C7-87CA-E5CBE3BA436F}" type="presParOf" srcId="{CAF93830-8D8F-4250-BF8E-97B63D56EDCB}" destId="{65030962-081C-4D08-A742-2E38A54E5259}" srcOrd="2" destOrd="0" presId="urn:microsoft.com/office/officeart/2005/8/layout/orgChart1"/>
    <dgm:cxn modelId="{55F98303-A35B-4069-A80F-7ECB01D38905}" type="presParOf" srcId="{1DA54CD3-39D1-43A9-A0F8-8904492682F4}" destId="{3238D5E0-9F6C-43A4-94C3-BA7D75C524D2}" srcOrd="2" destOrd="0" presId="urn:microsoft.com/office/officeart/2005/8/layout/orgChart1"/>
    <dgm:cxn modelId="{1A38D130-5212-46C0-9923-1FB344189618}" type="presParOf" srcId="{2CDEDD9A-7416-4624-ABC9-9D9C56908E4B}" destId="{6D05DBE1-DF28-45BE-9239-0748060F2BF0}" srcOrd="2" destOrd="0" presId="urn:microsoft.com/office/officeart/2005/8/layout/orgChart1"/>
  </dgm:cxnLst>
  <dgm:bg>
    <a:noFill/>
    <a:effectLst>
      <a:outerShdw blurRad="1270000" dist="1219200" dir="12600000" sx="200000" sy="200000" algn="ctr" rotWithShape="0">
        <a:srgbClr val="000000">
          <a:alpha val="43137"/>
        </a:srgbClr>
      </a:outerShdw>
    </a:effectLst>
  </dgm:bg>
  <dgm:whole>
    <a:ln>
      <a:solidFill>
        <a:srgbClr val="002B4D"/>
      </a:solidFill>
    </a:ln>
    <a:effectLst/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AF920D-641F-4C0A-9888-E961B99DE0F1}">
      <dsp:nvSpPr>
        <dsp:cNvPr id="0" name=""/>
        <dsp:cNvSpPr/>
      </dsp:nvSpPr>
      <dsp:spPr>
        <a:xfrm>
          <a:off x="6030251" y="1616213"/>
          <a:ext cx="463507" cy="7589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8975"/>
              </a:lnTo>
              <a:lnTo>
                <a:pt x="463507" y="75897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F13C2D-2B38-4D21-BE3B-88FA145DA460}">
      <dsp:nvSpPr>
        <dsp:cNvPr id="0" name=""/>
        <dsp:cNvSpPr/>
      </dsp:nvSpPr>
      <dsp:spPr>
        <a:xfrm>
          <a:off x="6030251" y="1616213"/>
          <a:ext cx="371567" cy="3096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605"/>
              </a:lnTo>
              <a:lnTo>
                <a:pt x="371567" y="309605"/>
              </a:lnTo>
            </a:path>
          </a:pathLst>
        </a:custGeom>
        <a:noFill/>
        <a:ln w="6350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</dsp:spPr>
      <dsp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dsp:style>
    </dsp:sp>
    <dsp:sp modelId="{AE5923EC-CE4D-4C88-9DC4-3C02120BD59E}">
      <dsp:nvSpPr>
        <dsp:cNvPr id="0" name=""/>
        <dsp:cNvSpPr/>
      </dsp:nvSpPr>
      <dsp:spPr>
        <a:xfrm>
          <a:off x="5035038" y="1616213"/>
          <a:ext cx="995213" cy="781981"/>
        </a:xfrm>
        <a:custGeom>
          <a:avLst/>
          <a:gdLst/>
          <a:ahLst/>
          <a:cxnLst/>
          <a:rect l="0" t="0" r="0" b="0"/>
          <a:pathLst>
            <a:path>
              <a:moveTo>
                <a:pt x="995213" y="0"/>
              </a:moveTo>
              <a:lnTo>
                <a:pt x="995213" y="781981"/>
              </a:lnTo>
              <a:lnTo>
                <a:pt x="0" y="781981"/>
              </a:lnTo>
            </a:path>
          </a:pathLst>
        </a:custGeom>
        <a:noFill/>
        <a:ln w="9525" cap="flat" cmpd="sng" algn="ctr">
          <a:solidFill>
            <a:schemeClr val="accent1"/>
          </a:solidFill>
          <a:prstDash val="dash"/>
          <a:round/>
          <a:headEnd type="none" w="med" len="med"/>
          <a:tailEnd type="none" w="med" len="med"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E3F8E55-3615-4A96-8FA4-38BF232365CD}">
      <dsp:nvSpPr>
        <dsp:cNvPr id="0" name=""/>
        <dsp:cNvSpPr/>
      </dsp:nvSpPr>
      <dsp:spPr>
        <a:xfrm>
          <a:off x="5035193" y="1616213"/>
          <a:ext cx="995058" cy="479587"/>
        </a:xfrm>
        <a:custGeom>
          <a:avLst/>
          <a:gdLst/>
          <a:ahLst/>
          <a:cxnLst/>
          <a:rect l="0" t="0" r="0" b="0"/>
          <a:pathLst>
            <a:path>
              <a:moveTo>
                <a:pt x="995058" y="0"/>
              </a:moveTo>
              <a:lnTo>
                <a:pt x="995058" y="479587"/>
              </a:lnTo>
              <a:lnTo>
                <a:pt x="0" y="479587"/>
              </a:lnTo>
            </a:path>
          </a:pathLst>
        </a:custGeom>
        <a:noFill/>
        <a:ln w="9525" cap="flat" cmpd="sng" algn="ctr">
          <a:solidFill>
            <a:schemeClr val="accent1"/>
          </a:solidFill>
          <a:prstDash val="dash"/>
          <a:round/>
          <a:headEnd type="none" w="med" len="med"/>
          <a:tailEnd type="none" w="med" len="med"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D22D9C5-736C-44E8-B753-C11AF4FACA2D}">
      <dsp:nvSpPr>
        <dsp:cNvPr id="0" name=""/>
        <dsp:cNvSpPr/>
      </dsp:nvSpPr>
      <dsp:spPr>
        <a:xfrm>
          <a:off x="5038706" y="1616213"/>
          <a:ext cx="991545" cy="184011"/>
        </a:xfrm>
        <a:custGeom>
          <a:avLst/>
          <a:gdLst/>
          <a:ahLst/>
          <a:cxnLst/>
          <a:rect l="0" t="0" r="0" b="0"/>
          <a:pathLst>
            <a:path>
              <a:moveTo>
                <a:pt x="991545" y="0"/>
              </a:moveTo>
              <a:lnTo>
                <a:pt x="991545" y="184011"/>
              </a:lnTo>
              <a:lnTo>
                <a:pt x="0" y="184011"/>
              </a:lnTo>
            </a:path>
          </a:pathLst>
        </a:custGeom>
        <a:noFill/>
        <a:ln w="9525" cap="flat" cmpd="sng" algn="ctr">
          <a:solidFill>
            <a:schemeClr val="accent1"/>
          </a:solidFill>
          <a:prstDash val="dash"/>
          <a:round/>
          <a:headEnd type="none" w="med" len="med"/>
          <a:tailEnd type="none" w="med" len="med"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2C58C2E-8FF6-43C7-821F-D9CACDA69E57}">
      <dsp:nvSpPr>
        <dsp:cNvPr id="0" name=""/>
        <dsp:cNvSpPr/>
      </dsp:nvSpPr>
      <dsp:spPr>
        <a:xfrm>
          <a:off x="9892447" y="3620533"/>
          <a:ext cx="170510" cy="3931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3101"/>
              </a:lnTo>
              <a:lnTo>
                <a:pt x="170510" y="39310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888F60-6142-4BB9-8E85-8600AD2BAF77}">
      <dsp:nvSpPr>
        <dsp:cNvPr id="0" name=""/>
        <dsp:cNvSpPr/>
      </dsp:nvSpPr>
      <dsp:spPr>
        <a:xfrm>
          <a:off x="6030251" y="1616213"/>
          <a:ext cx="4625044" cy="13689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7690"/>
              </a:lnTo>
              <a:lnTo>
                <a:pt x="4625044" y="1287690"/>
              </a:lnTo>
              <a:lnTo>
                <a:pt x="4625044" y="1368943"/>
              </a:lnTo>
            </a:path>
          </a:pathLst>
        </a:custGeom>
        <a:noFill/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F71164-92C5-44F1-9915-E73195003256}">
      <dsp:nvSpPr>
        <dsp:cNvPr id="0" name=""/>
        <dsp:cNvSpPr/>
      </dsp:nvSpPr>
      <dsp:spPr>
        <a:xfrm>
          <a:off x="7711624" y="3452455"/>
          <a:ext cx="267982" cy="15568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6843"/>
              </a:lnTo>
              <a:lnTo>
                <a:pt x="267982" y="15568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52120E-98A9-4129-B057-17096494CC9F}">
      <dsp:nvSpPr>
        <dsp:cNvPr id="0" name=""/>
        <dsp:cNvSpPr/>
      </dsp:nvSpPr>
      <dsp:spPr>
        <a:xfrm>
          <a:off x="7711624" y="3452455"/>
          <a:ext cx="240812" cy="9051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5105"/>
              </a:lnTo>
              <a:lnTo>
                <a:pt x="240812" y="905105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00FDB8-B5FD-4EF6-87BD-8DE72AEAAC06}">
      <dsp:nvSpPr>
        <dsp:cNvPr id="0" name=""/>
        <dsp:cNvSpPr/>
      </dsp:nvSpPr>
      <dsp:spPr>
        <a:xfrm>
          <a:off x="7711624" y="3452455"/>
          <a:ext cx="253511" cy="3630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3053"/>
              </a:lnTo>
              <a:lnTo>
                <a:pt x="253511" y="363053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8C23CE-785F-4763-BFB7-DB2E0C1F4244}">
      <dsp:nvSpPr>
        <dsp:cNvPr id="0" name=""/>
        <dsp:cNvSpPr/>
      </dsp:nvSpPr>
      <dsp:spPr>
        <a:xfrm>
          <a:off x="6030251" y="1616213"/>
          <a:ext cx="2458807" cy="13739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2700"/>
              </a:lnTo>
              <a:lnTo>
                <a:pt x="2458807" y="1292700"/>
              </a:lnTo>
              <a:lnTo>
                <a:pt x="2458807" y="1373953"/>
              </a:lnTo>
            </a:path>
          </a:pathLst>
        </a:custGeom>
        <a:noFill/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dsp:style>
    </dsp:sp>
    <dsp:sp modelId="{F4DBBAA7-AE10-4374-98CA-C43966941936}">
      <dsp:nvSpPr>
        <dsp:cNvPr id="0" name=""/>
        <dsp:cNvSpPr/>
      </dsp:nvSpPr>
      <dsp:spPr>
        <a:xfrm>
          <a:off x="3535888" y="4256557"/>
          <a:ext cx="195535" cy="7787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8715"/>
              </a:lnTo>
              <a:lnTo>
                <a:pt x="195535" y="77871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8BE1F4-9645-48D0-B274-7F0B4733D064}">
      <dsp:nvSpPr>
        <dsp:cNvPr id="0" name=""/>
        <dsp:cNvSpPr/>
      </dsp:nvSpPr>
      <dsp:spPr>
        <a:xfrm>
          <a:off x="4026589" y="3437555"/>
          <a:ext cx="865153" cy="435571"/>
        </a:xfrm>
        <a:custGeom>
          <a:avLst/>
          <a:gdLst/>
          <a:ahLst/>
          <a:cxnLst/>
          <a:rect l="0" t="0" r="0" b="0"/>
          <a:pathLst>
            <a:path>
              <a:moveTo>
                <a:pt x="865153" y="0"/>
              </a:moveTo>
              <a:lnTo>
                <a:pt x="865153" y="354318"/>
              </a:lnTo>
              <a:lnTo>
                <a:pt x="0" y="354318"/>
              </a:lnTo>
              <a:lnTo>
                <a:pt x="0" y="43557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DA2361-0CD2-437C-94A5-C2E9F6EFBAEA}">
      <dsp:nvSpPr>
        <dsp:cNvPr id="0" name=""/>
        <dsp:cNvSpPr/>
      </dsp:nvSpPr>
      <dsp:spPr>
        <a:xfrm>
          <a:off x="5648330" y="4250447"/>
          <a:ext cx="246422" cy="10121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2196"/>
              </a:lnTo>
              <a:lnTo>
                <a:pt x="246422" y="101219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61D293-5BB7-464B-8565-B04387527DFC}">
      <dsp:nvSpPr>
        <dsp:cNvPr id="0" name=""/>
        <dsp:cNvSpPr/>
      </dsp:nvSpPr>
      <dsp:spPr>
        <a:xfrm>
          <a:off x="5648330" y="4250447"/>
          <a:ext cx="186318" cy="3071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7152"/>
              </a:lnTo>
              <a:lnTo>
                <a:pt x="186318" y="30715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D18500-791C-4778-815E-B6F514F8432F}">
      <dsp:nvSpPr>
        <dsp:cNvPr id="0" name=""/>
        <dsp:cNvSpPr/>
      </dsp:nvSpPr>
      <dsp:spPr>
        <a:xfrm>
          <a:off x="4891743" y="3437555"/>
          <a:ext cx="1452343" cy="4166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5390"/>
              </a:lnTo>
              <a:lnTo>
                <a:pt x="1452343" y="335390"/>
              </a:lnTo>
              <a:lnTo>
                <a:pt x="1452343" y="416643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306BE9-D156-4BAF-9D92-679042AC7AB8}">
      <dsp:nvSpPr>
        <dsp:cNvPr id="0" name=""/>
        <dsp:cNvSpPr/>
      </dsp:nvSpPr>
      <dsp:spPr>
        <a:xfrm>
          <a:off x="4891743" y="1616213"/>
          <a:ext cx="1138508" cy="1371113"/>
        </a:xfrm>
        <a:custGeom>
          <a:avLst/>
          <a:gdLst/>
          <a:ahLst/>
          <a:cxnLst/>
          <a:rect l="0" t="0" r="0" b="0"/>
          <a:pathLst>
            <a:path>
              <a:moveTo>
                <a:pt x="1138508" y="0"/>
              </a:moveTo>
              <a:lnTo>
                <a:pt x="1138508" y="1289860"/>
              </a:lnTo>
              <a:lnTo>
                <a:pt x="0" y="1289860"/>
              </a:lnTo>
              <a:lnTo>
                <a:pt x="0" y="1371113"/>
              </a:lnTo>
            </a:path>
          </a:pathLst>
        </a:custGeom>
        <a:noFill/>
        <a:ln w="19050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dsp:style>
    </dsp:sp>
    <dsp:sp modelId="{F11BD2E7-043C-431A-81B6-CDCA11FD0F51}">
      <dsp:nvSpPr>
        <dsp:cNvPr id="0" name=""/>
        <dsp:cNvSpPr/>
      </dsp:nvSpPr>
      <dsp:spPr>
        <a:xfrm>
          <a:off x="951564" y="4279536"/>
          <a:ext cx="382667" cy="7855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5593"/>
              </a:lnTo>
              <a:lnTo>
                <a:pt x="382667" y="785593"/>
              </a:lnTo>
            </a:path>
          </a:pathLst>
        </a:custGeom>
        <a:noFill/>
        <a:ln w="12700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97FEF8-6FB1-4E42-8175-ABB374CAEDC0}">
      <dsp:nvSpPr>
        <dsp:cNvPr id="0" name=""/>
        <dsp:cNvSpPr/>
      </dsp:nvSpPr>
      <dsp:spPr>
        <a:xfrm>
          <a:off x="408693" y="3465316"/>
          <a:ext cx="296019" cy="6160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6095"/>
              </a:lnTo>
              <a:lnTo>
                <a:pt x="296019" y="616095"/>
              </a:lnTo>
            </a:path>
          </a:pathLst>
        </a:custGeom>
        <a:noFill/>
        <a:ln w="12700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0C7688-3107-4DD5-AE5B-8545A45778BC}">
      <dsp:nvSpPr>
        <dsp:cNvPr id="0" name=""/>
        <dsp:cNvSpPr/>
      </dsp:nvSpPr>
      <dsp:spPr>
        <a:xfrm>
          <a:off x="408693" y="3465316"/>
          <a:ext cx="263014" cy="22459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5934"/>
              </a:lnTo>
              <a:lnTo>
                <a:pt x="263014" y="224593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A15A2F-C0A2-4087-BF1B-BAF9DF4CAC76}">
      <dsp:nvSpPr>
        <dsp:cNvPr id="0" name=""/>
        <dsp:cNvSpPr/>
      </dsp:nvSpPr>
      <dsp:spPr>
        <a:xfrm>
          <a:off x="1069104" y="1616213"/>
          <a:ext cx="4961146" cy="1386815"/>
        </a:xfrm>
        <a:custGeom>
          <a:avLst/>
          <a:gdLst/>
          <a:ahLst/>
          <a:cxnLst/>
          <a:rect l="0" t="0" r="0" b="0"/>
          <a:pathLst>
            <a:path>
              <a:moveTo>
                <a:pt x="4961146" y="0"/>
              </a:moveTo>
              <a:lnTo>
                <a:pt x="4961146" y="1305561"/>
              </a:lnTo>
              <a:lnTo>
                <a:pt x="0" y="1305561"/>
              </a:lnTo>
              <a:lnTo>
                <a:pt x="0" y="1386815"/>
              </a:lnTo>
            </a:path>
          </a:pathLst>
        </a:custGeom>
        <a:noFill/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dsp:style>
    </dsp:sp>
    <dsp:sp modelId="{B4718B92-C23A-40B1-BBD3-277AB7F10978}">
      <dsp:nvSpPr>
        <dsp:cNvPr id="0" name=""/>
        <dsp:cNvSpPr/>
      </dsp:nvSpPr>
      <dsp:spPr>
        <a:xfrm>
          <a:off x="5984531" y="1204884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81123"/>
              </a:lnTo>
            </a:path>
          </a:pathLst>
        </a:custGeom>
        <a:noFill/>
        <a:ln w="19050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dsp:style>
    </dsp:sp>
    <dsp:sp modelId="{FB5E9E42-685E-442F-BDC6-1966B3B620B1}">
      <dsp:nvSpPr>
        <dsp:cNvPr id="0" name=""/>
        <dsp:cNvSpPr/>
      </dsp:nvSpPr>
      <dsp:spPr>
        <a:xfrm>
          <a:off x="5984531" y="829351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91047"/>
              </a:lnTo>
            </a:path>
          </a:pathLst>
        </a:custGeom>
        <a:noFill/>
        <a:ln w="12700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3CF4A2-A3A4-4129-9511-5D779C1E8E9B}">
      <dsp:nvSpPr>
        <dsp:cNvPr id="0" name=""/>
        <dsp:cNvSpPr/>
      </dsp:nvSpPr>
      <dsp:spPr>
        <a:xfrm>
          <a:off x="5984531" y="401518"/>
          <a:ext cx="91440" cy="143347"/>
        </a:xfrm>
        <a:custGeom>
          <a:avLst/>
          <a:gdLst/>
          <a:ahLst/>
          <a:cxnLst/>
          <a:rect l="0" t="0" r="0" b="0"/>
          <a:pathLst>
            <a:path>
              <a:moveTo>
                <a:pt x="49382" y="0"/>
              </a:moveTo>
              <a:lnTo>
                <a:pt x="49382" y="62093"/>
              </a:lnTo>
              <a:lnTo>
                <a:pt x="45720" y="62093"/>
              </a:lnTo>
              <a:lnTo>
                <a:pt x="45720" y="143347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B9A13F-55EC-4532-BFE4-EBF94F66D526}">
      <dsp:nvSpPr>
        <dsp:cNvPr id="0" name=""/>
        <dsp:cNvSpPr/>
      </dsp:nvSpPr>
      <dsp:spPr>
        <a:xfrm>
          <a:off x="7324" y="0"/>
          <a:ext cx="12053178" cy="401518"/>
        </a:xfrm>
        <a:prstGeom prst="rect">
          <a:avLst/>
        </a:prstGeom>
        <a:solidFill>
          <a:srgbClr val="00206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b="1" kern="1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rPr>
            <a:t>ORGANIGRMA E.A.A DE SANTA ANA E.S.P S.A.  Versión 05</a:t>
          </a:r>
          <a:endParaRPr lang="es-CO" sz="2400" b="1" kern="1200" dirty="0">
            <a:solidFill>
              <a:srgbClr val="FFFFFF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324" y="0"/>
        <a:ext cx="12053178" cy="401518"/>
      </dsp:txXfrm>
    </dsp:sp>
    <dsp:sp modelId="{56BD6F0B-8C9A-47E6-8F64-3B3BF406F4BF}">
      <dsp:nvSpPr>
        <dsp:cNvPr id="0" name=""/>
        <dsp:cNvSpPr/>
      </dsp:nvSpPr>
      <dsp:spPr>
        <a:xfrm>
          <a:off x="5287287" y="544865"/>
          <a:ext cx="1485928" cy="330205"/>
        </a:xfrm>
        <a:prstGeom prst="rect">
          <a:avLst/>
        </a:prstGeom>
        <a:solidFill>
          <a:srgbClr val="002B4D"/>
        </a:solidFill>
        <a:ln w="12700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ASAMBLEA</a:t>
          </a:r>
          <a:endParaRPr lang="es-CO" sz="1100" b="1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87287" y="544865"/>
        <a:ext cx="1485928" cy="330205"/>
      </dsp:txXfrm>
    </dsp:sp>
    <dsp:sp modelId="{49B2426A-4805-4DF0-AB4C-591B0068528C}">
      <dsp:nvSpPr>
        <dsp:cNvPr id="0" name=""/>
        <dsp:cNvSpPr/>
      </dsp:nvSpPr>
      <dsp:spPr>
        <a:xfrm>
          <a:off x="5204737" y="920399"/>
          <a:ext cx="1651027" cy="330205"/>
        </a:xfrm>
        <a:prstGeom prst="rect">
          <a:avLst/>
        </a:prstGeom>
        <a:solidFill>
          <a:srgbClr val="002B4D"/>
        </a:solidFill>
        <a:ln w="12700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JUNTA DIRECTIVA</a:t>
          </a:r>
          <a:endParaRPr lang="es-CO" sz="1100" b="1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04737" y="920399"/>
        <a:ext cx="1651027" cy="330205"/>
      </dsp:txXfrm>
    </dsp:sp>
    <dsp:sp modelId="{C0D02432-B977-40EF-9191-FC0B16DBC538}">
      <dsp:nvSpPr>
        <dsp:cNvPr id="0" name=""/>
        <dsp:cNvSpPr/>
      </dsp:nvSpPr>
      <dsp:spPr>
        <a:xfrm>
          <a:off x="5039634" y="1286007"/>
          <a:ext cx="1981233" cy="330205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1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GERENCIA GENERAL</a:t>
          </a:r>
        </a:p>
      </dsp:txBody>
      <dsp:txXfrm>
        <a:off x="5039634" y="1286007"/>
        <a:ext cx="1981233" cy="330205"/>
      </dsp:txXfrm>
    </dsp:sp>
    <dsp:sp modelId="{DCE238CB-8D86-4AD0-AEA7-DCC0A9AC4371}">
      <dsp:nvSpPr>
        <dsp:cNvPr id="0" name=""/>
        <dsp:cNvSpPr/>
      </dsp:nvSpPr>
      <dsp:spPr>
        <a:xfrm>
          <a:off x="243590" y="3003028"/>
          <a:ext cx="1651027" cy="462288"/>
        </a:xfrm>
        <a:prstGeom prst="rect">
          <a:avLst/>
        </a:prstGeom>
        <a:solidFill>
          <a:srgbClr val="002060">
            <a:lumMod val="75000"/>
            <a:lumOff val="25000"/>
          </a:srgb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b="1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   </a:t>
          </a:r>
          <a:r>
            <a:rPr lang="es-MX" sz="1100" b="1" kern="1200" cap="none" spc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rPr>
            <a:t>DIRECTOR</a:t>
          </a:r>
          <a:r>
            <a:rPr lang="es-MX" sz="1100" b="1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s-MX" sz="1100" b="1" kern="1200" cap="none" spc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COMERCIAL</a:t>
          </a:r>
          <a:endParaRPr lang="es-CO" sz="1100" b="1" kern="1200" cap="none" spc="0" dirty="0">
            <a:ln w="0"/>
            <a:solidFill>
              <a:prstClr val="white"/>
            </a:solidFill>
            <a:effectLst>
              <a:outerShdw blurRad="38100" dist="19050" dir="2700000" algn="tl" rotWithShape="0">
                <a:prstClr val="black">
                  <a:alpha val="40000"/>
                </a:prstClr>
              </a:outerShdw>
            </a:effectLst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243590" y="3003028"/>
        <a:ext cx="1651027" cy="462288"/>
      </dsp:txXfrm>
    </dsp:sp>
    <dsp:sp modelId="{2C2EBB7D-E92A-4666-A970-88E8AC7B3E5E}">
      <dsp:nvSpPr>
        <dsp:cNvPr id="0" name=""/>
        <dsp:cNvSpPr/>
      </dsp:nvSpPr>
      <dsp:spPr>
        <a:xfrm>
          <a:off x="671708" y="5536187"/>
          <a:ext cx="1827277" cy="350128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b="1" kern="1200" cap="none" spc="0" dirty="0">
              <a:ln w="0"/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Asistente Comercial (2)</a:t>
          </a:r>
          <a:endParaRPr lang="es-CO" sz="1100" b="1" kern="1200" cap="none" spc="0" dirty="0">
            <a:ln w="0"/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71708" y="5536187"/>
        <a:ext cx="1827277" cy="350128"/>
      </dsp:txXfrm>
    </dsp:sp>
    <dsp:sp modelId="{C4DA0C95-673C-4670-80BA-84DAB3526E0F}">
      <dsp:nvSpPr>
        <dsp:cNvPr id="0" name=""/>
        <dsp:cNvSpPr/>
      </dsp:nvSpPr>
      <dsp:spPr>
        <a:xfrm>
          <a:off x="704712" y="3883287"/>
          <a:ext cx="2468520" cy="396248"/>
        </a:xfrm>
        <a:prstGeom prst="rect">
          <a:avLst/>
        </a:prstGeom>
        <a:solidFill>
          <a:srgbClr val="ED7D31"/>
        </a:solidFill>
        <a:ln w="12700" cap="flat" cmpd="sng" algn="ctr">
          <a:solidFill>
            <a:srgbClr val="E7E6E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b="1" kern="1200" cap="none" spc="0" dirty="0">
              <a:ln w="0"/>
              <a:solidFill>
                <a:prstClr val="black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Coordinador</a:t>
          </a:r>
          <a:r>
            <a:rPr lang="es-CO" sz="1200" b="1" kern="1200" cap="none" spc="0" dirty="0">
              <a:ln w="0"/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Comercial -Redes</a:t>
          </a:r>
        </a:p>
      </dsp:txBody>
      <dsp:txXfrm>
        <a:off x="704712" y="3883287"/>
        <a:ext cx="2468520" cy="396248"/>
      </dsp:txXfrm>
    </dsp:sp>
    <dsp:sp modelId="{1F6A83EF-9C65-49AE-B578-1F48A8985ABA}">
      <dsp:nvSpPr>
        <dsp:cNvPr id="0" name=""/>
        <dsp:cNvSpPr/>
      </dsp:nvSpPr>
      <dsp:spPr>
        <a:xfrm>
          <a:off x="1334231" y="4858280"/>
          <a:ext cx="1929625" cy="413699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b="1" kern="1200" cap="none" spc="0" dirty="0">
              <a:ln w="0"/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Fontanero Comercial (3) </a:t>
          </a:r>
          <a:endParaRPr lang="es-CO" sz="1100" b="1" kern="1200" cap="none" spc="0" dirty="0">
            <a:ln w="0"/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34231" y="4858280"/>
        <a:ext cx="1929625" cy="413699"/>
      </dsp:txXfrm>
    </dsp:sp>
    <dsp:sp modelId="{F7FAA4D5-EF1B-48AC-A0AA-5877886FED9A}">
      <dsp:nvSpPr>
        <dsp:cNvPr id="0" name=""/>
        <dsp:cNvSpPr/>
      </dsp:nvSpPr>
      <dsp:spPr>
        <a:xfrm>
          <a:off x="3996688" y="2987327"/>
          <a:ext cx="1790109" cy="450228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100" b="1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   </a:t>
          </a:r>
          <a:r>
            <a:rPr lang="es-CO" sz="1100" b="1" kern="1200" cap="none" spc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rPr>
            <a:t>DIRECTOR</a:t>
          </a:r>
          <a:r>
            <a:rPr lang="es-CO" sz="1100" b="1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 TECNICO</a:t>
          </a:r>
        </a:p>
      </dsp:txBody>
      <dsp:txXfrm>
        <a:off x="3996688" y="2987327"/>
        <a:ext cx="1790109" cy="450228"/>
      </dsp:txXfrm>
    </dsp:sp>
    <dsp:sp modelId="{8130BBE8-FB29-4B9E-8D30-3720B13A2B37}">
      <dsp:nvSpPr>
        <dsp:cNvPr id="0" name=""/>
        <dsp:cNvSpPr/>
      </dsp:nvSpPr>
      <dsp:spPr>
        <a:xfrm>
          <a:off x="5474391" y="3854198"/>
          <a:ext cx="1739392" cy="396248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b="1" kern="1200" cap="none" spc="0" dirty="0">
              <a:ln w="0"/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Coordinador Operativo</a:t>
          </a:r>
          <a:endParaRPr lang="es-CO" sz="1200" b="1" kern="1200" cap="none" spc="0" dirty="0">
            <a:ln w="0"/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74391" y="3854198"/>
        <a:ext cx="1739392" cy="396248"/>
      </dsp:txXfrm>
    </dsp:sp>
    <dsp:sp modelId="{B3DB9428-1F5B-4A41-B038-1B5AEBBABCC6}">
      <dsp:nvSpPr>
        <dsp:cNvPr id="0" name=""/>
        <dsp:cNvSpPr/>
      </dsp:nvSpPr>
      <dsp:spPr>
        <a:xfrm>
          <a:off x="5834648" y="4363726"/>
          <a:ext cx="1493071" cy="387748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100" b="1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Fontanero 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100" b="1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Supervisor (1)</a:t>
          </a:r>
        </a:p>
      </dsp:txBody>
      <dsp:txXfrm>
        <a:off x="5834648" y="4363726"/>
        <a:ext cx="1493071" cy="387748"/>
      </dsp:txXfrm>
    </dsp:sp>
    <dsp:sp modelId="{4A3EEEAC-D9F3-40FC-82DC-8C28AED757F3}">
      <dsp:nvSpPr>
        <dsp:cNvPr id="0" name=""/>
        <dsp:cNvSpPr/>
      </dsp:nvSpPr>
      <dsp:spPr>
        <a:xfrm>
          <a:off x="5894752" y="4907500"/>
          <a:ext cx="1600789" cy="710288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100" b="1" kern="1200" cap="none" spc="0" dirty="0">
              <a:ln w="0"/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Operador Plantas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100" b="1" kern="1200" cap="none" spc="0" dirty="0">
              <a:ln w="0"/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PTAP (6)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100" b="1" kern="1200" cap="none" spc="0" dirty="0">
              <a:ln w="0"/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PTAR (4)</a:t>
          </a:r>
        </a:p>
      </dsp:txBody>
      <dsp:txXfrm>
        <a:off x="5894752" y="4907500"/>
        <a:ext cx="1600789" cy="710288"/>
      </dsp:txXfrm>
    </dsp:sp>
    <dsp:sp modelId="{8424B390-E880-432C-A549-989BB8749593}">
      <dsp:nvSpPr>
        <dsp:cNvPr id="0" name=""/>
        <dsp:cNvSpPr/>
      </dsp:nvSpPr>
      <dsp:spPr>
        <a:xfrm>
          <a:off x="3413212" y="3873126"/>
          <a:ext cx="1226753" cy="383430"/>
        </a:xfrm>
        <a:prstGeom prst="rect">
          <a:avLst/>
        </a:prstGeom>
        <a:solidFill>
          <a:srgbClr val="ED7D31"/>
        </a:solidFill>
        <a:ln w="12700" cap="flat" cmpd="sng" algn="ctr">
          <a:solidFill>
            <a:srgbClr val="E7E6E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100" b="1" kern="1200" cap="none" spc="0" dirty="0">
              <a:ln w="0"/>
              <a:solidFill>
                <a:schemeClr val="accent2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Coordinador</a:t>
          </a:r>
          <a:r>
            <a:rPr lang="es-CO" sz="1100" b="1" kern="1200" dirty="0">
              <a:solidFill>
                <a:schemeClr val="accent2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100" b="1" kern="1200" cap="none" spc="0" dirty="0">
              <a:ln w="0"/>
              <a:solidFill>
                <a:schemeClr val="accent2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Técnico</a:t>
          </a:r>
          <a:r>
            <a:rPr lang="es-CO" sz="1100" b="1" kern="1200" dirty="0">
              <a:solidFill>
                <a:schemeClr val="accent2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Nivel II </a:t>
          </a:r>
        </a:p>
      </dsp:txBody>
      <dsp:txXfrm>
        <a:off x="3413212" y="3873126"/>
        <a:ext cx="1226753" cy="383430"/>
      </dsp:txXfrm>
    </dsp:sp>
    <dsp:sp modelId="{80ED4411-2999-43D8-8E95-196C25DD2749}">
      <dsp:nvSpPr>
        <dsp:cNvPr id="0" name=""/>
        <dsp:cNvSpPr/>
      </dsp:nvSpPr>
      <dsp:spPr>
        <a:xfrm>
          <a:off x="3731423" y="4849350"/>
          <a:ext cx="1789428" cy="371845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b="1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Fontanero  Redes (1) </a:t>
          </a:r>
          <a:endParaRPr lang="es-CO" sz="1100" b="1" kern="1200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31423" y="4849350"/>
        <a:ext cx="1789428" cy="371845"/>
      </dsp:txXfrm>
    </dsp:sp>
    <dsp:sp modelId="{B061E3BF-54B2-498D-8DB3-04947BE03B03}">
      <dsp:nvSpPr>
        <dsp:cNvPr id="0" name=""/>
        <dsp:cNvSpPr/>
      </dsp:nvSpPr>
      <dsp:spPr>
        <a:xfrm>
          <a:off x="7517266" y="2990167"/>
          <a:ext cx="1943585" cy="462288"/>
        </a:xfrm>
        <a:prstGeom prst="rect">
          <a:avLst/>
        </a:prstGeom>
        <a:solidFill>
          <a:srgbClr val="002060">
            <a:lumMod val="75000"/>
            <a:lumOff val="25000"/>
          </a:srgb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b="1" kern="120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  DIRECTOR   FINANCIERO  Y CONTABLE</a:t>
          </a:r>
          <a:endParaRPr lang="es-CO" sz="1100" b="1" kern="1200" cap="none" spc="0" dirty="0">
            <a:ln w="0"/>
            <a:solidFill>
              <a:schemeClr val="bg1"/>
            </a:solidFill>
            <a:effectLst>
              <a:outerShdw blurRad="38100" dist="19050" dir="2700000" algn="tl" rotWithShape="0">
                <a:prstClr val="black">
                  <a:alpha val="40000"/>
                </a:prstClr>
              </a:outerShdw>
            </a:effectLst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7517266" y="2990167"/>
        <a:ext cx="1943585" cy="462288"/>
      </dsp:txXfrm>
    </dsp:sp>
    <dsp:sp modelId="{1DA5011C-13AC-4038-AA0A-CC2137C07142}">
      <dsp:nvSpPr>
        <dsp:cNvPr id="0" name=""/>
        <dsp:cNvSpPr/>
      </dsp:nvSpPr>
      <dsp:spPr>
        <a:xfrm>
          <a:off x="7965136" y="3617384"/>
          <a:ext cx="1539176" cy="396248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b="1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Analista</a:t>
          </a:r>
          <a:r>
            <a:rPr lang="es-MX" sz="1100" b="1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 Contable y administrativa </a:t>
          </a:r>
          <a:endParaRPr lang="es-CO" sz="1100" b="1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965136" y="3617384"/>
        <a:ext cx="1539176" cy="396248"/>
      </dsp:txXfrm>
    </dsp:sp>
    <dsp:sp modelId="{58B9DFC0-3949-404D-BFAD-7A85761944D3}">
      <dsp:nvSpPr>
        <dsp:cNvPr id="0" name=""/>
        <dsp:cNvSpPr/>
      </dsp:nvSpPr>
      <dsp:spPr>
        <a:xfrm>
          <a:off x="7952437" y="4159436"/>
          <a:ext cx="1600874" cy="396248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b="1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Analista Compras y Almacén</a:t>
          </a:r>
          <a:endParaRPr lang="es-CO" sz="1100" b="1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952437" y="4159436"/>
        <a:ext cx="1600874" cy="396248"/>
      </dsp:txXfrm>
    </dsp:sp>
    <dsp:sp modelId="{C2061262-80EB-4B2F-8CF9-907CFEDF1469}">
      <dsp:nvSpPr>
        <dsp:cNvPr id="0" name=""/>
        <dsp:cNvSpPr/>
      </dsp:nvSpPr>
      <dsp:spPr>
        <a:xfrm>
          <a:off x="7979607" y="4827833"/>
          <a:ext cx="1526903" cy="362931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b="1" kern="1200" cap="none" spc="0" dirty="0">
              <a:ln w="0"/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Servicios </a:t>
          </a:r>
          <a:r>
            <a:rPr lang="es-ES" sz="1100" b="1" kern="1200" cap="none" spc="0" dirty="0">
              <a:ln w="0"/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Generales</a:t>
          </a:r>
          <a:endParaRPr lang="es-CO" sz="1100" b="1" kern="1200" cap="none" spc="0" dirty="0">
            <a:ln w="0"/>
            <a:solidFill>
              <a:schemeClr val="tx1"/>
            </a:solidFill>
            <a:effectLst/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7979607" y="4827833"/>
        <a:ext cx="1526903" cy="362931"/>
      </dsp:txXfrm>
    </dsp:sp>
    <dsp:sp modelId="{718E0DA4-BCF6-4D90-B343-05E24662BCA4}">
      <dsp:nvSpPr>
        <dsp:cNvPr id="0" name=""/>
        <dsp:cNvSpPr/>
      </dsp:nvSpPr>
      <dsp:spPr>
        <a:xfrm>
          <a:off x="9701735" y="2985156"/>
          <a:ext cx="1907122" cy="635377"/>
        </a:xfrm>
        <a:prstGeom prst="rect">
          <a:avLst/>
        </a:prstGeom>
        <a:solidFill>
          <a:srgbClr val="002060">
            <a:lumMod val="75000"/>
            <a:lumOff val="25000"/>
          </a:srgb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b="1" kern="1200" cap="none" spc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 DIRECTOR DE TALENTO HUMANO Y  SISTEMAS DE GESTION</a:t>
          </a:r>
          <a:endParaRPr lang="es-CO" sz="1100" b="1" kern="1200" cap="none" spc="0" dirty="0">
            <a:ln w="0"/>
            <a:solidFill>
              <a:prstClr val="white"/>
            </a:solidFill>
            <a:effectLst>
              <a:outerShdw blurRad="38100" dist="19050" dir="2700000" algn="tl" rotWithShape="0">
                <a:prstClr val="black">
                  <a:alpha val="40000"/>
                </a:prstClr>
              </a:outerShdw>
            </a:effectLst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9701735" y="2985156"/>
        <a:ext cx="1907122" cy="635377"/>
      </dsp:txXfrm>
    </dsp:sp>
    <dsp:sp modelId="{7B1CDEFA-1D01-4C5D-B289-F39127B170B2}">
      <dsp:nvSpPr>
        <dsp:cNvPr id="0" name=""/>
        <dsp:cNvSpPr/>
      </dsp:nvSpPr>
      <dsp:spPr>
        <a:xfrm>
          <a:off x="10062958" y="3815510"/>
          <a:ext cx="1692041" cy="396248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b="1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Analista Nómina   y  SST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b="1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Profesional</a:t>
          </a:r>
          <a:endParaRPr lang="es-CO" sz="1100" b="1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prstClr val="black">
                  <a:alpha val="40000"/>
                </a:prstClr>
              </a:outerShdw>
            </a:effectLst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10062958" y="3815510"/>
        <a:ext cx="1692041" cy="396248"/>
      </dsp:txXfrm>
    </dsp:sp>
    <dsp:sp modelId="{2DD49712-AC0D-4FFD-9595-2DAD95424C2E}">
      <dsp:nvSpPr>
        <dsp:cNvPr id="0" name=""/>
        <dsp:cNvSpPr/>
      </dsp:nvSpPr>
      <dsp:spPr>
        <a:xfrm>
          <a:off x="3387678" y="1668141"/>
          <a:ext cx="1651027" cy="264165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b="1" kern="1200" cap="none" spc="0" dirty="0">
              <a:ln w="0"/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Revisor Fiscal</a:t>
          </a:r>
          <a:endParaRPr lang="es-CO" sz="1100" b="1" kern="1200" cap="none" spc="0" dirty="0">
            <a:ln w="0"/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87678" y="1668141"/>
        <a:ext cx="1651027" cy="264165"/>
      </dsp:txXfrm>
    </dsp:sp>
    <dsp:sp modelId="{1E08C17F-734D-4639-9C6E-84AD6D974770}">
      <dsp:nvSpPr>
        <dsp:cNvPr id="0" name=""/>
        <dsp:cNvSpPr/>
      </dsp:nvSpPr>
      <dsp:spPr>
        <a:xfrm>
          <a:off x="3384165" y="1963717"/>
          <a:ext cx="1651027" cy="264165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b="1" kern="120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Asesor </a:t>
          </a:r>
          <a:r>
            <a:rPr lang="es-MX" sz="1100" b="1" kern="1200" cap="none" spc="0">
              <a:ln w="0"/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Jurídico</a:t>
          </a:r>
          <a:endParaRPr lang="es-CO" sz="1100" b="1" kern="1200" cap="none" spc="0" dirty="0">
            <a:ln w="0"/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84165" y="1963717"/>
        <a:ext cx="1651027" cy="264165"/>
      </dsp:txXfrm>
    </dsp:sp>
    <dsp:sp modelId="{45AE69ED-1564-4632-A338-6B49444C71C9}">
      <dsp:nvSpPr>
        <dsp:cNvPr id="0" name=""/>
        <dsp:cNvSpPr/>
      </dsp:nvSpPr>
      <dsp:spPr>
        <a:xfrm>
          <a:off x="3384010" y="2266111"/>
          <a:ext cx="1651027" cy="264165"/>
        </a:xfrm>
        <a:prstGeom prst="rect">
          <a:avLst/>
        </a:prstGeom>
        <a:solidFill>
          <a:srgbClr val="70AD47">
            <a:lumMod val="60000"/>
            <a:lumOff val="40000"/>
          </a:srgb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b="1" kern="1200" cap="none" spc="0" dirty="0">
              <a:ln w="0"/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Asesor  Comunicaciones</a:t>
          </a:r>
          <a:endParaRPr lang="es-CO" sz="1100" b="1" kern="1200" cap="none" spc="0" dirty="0">
            <a:ln w="0"/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84010" y="2266111"/>
        <a:ext cx="1651027" cy="264165"/>
      </dsp:txXfrm>
    </dsp:sp>
    <dsp:sp modelId="{9FCAE757-E579-489F-B96A-EBE64CD56ABF}">
      <dsp:nvSpPr>
        <dsp:cNvPr id="0" name=""/>
        <dsp:cNvSpPr/>
      </dsp:nvSpPr>
      <dsp:spPr>
        <a:xfrm>
          <a:off x="6401818" y="1720465"/>
          <a:ext cx="1775105" cy="410708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b="1" kern="1200" cap="none" spc="0" dirty="0">
              <a:ln w="0"/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Gestión Documental Profesional</a:t>
          </a:r>
          <a:endParaRPr lang="es-CO" sz="1100" b="1" kern="1200" cap="none" spc="0" dirty="0">
            <a:ln w="0"/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401818" y="1720465"/>
        <a:ext cx="1775105" cy="410708"/>
      </dsp:txXfrm>
    </dsp:sp>
    <dsp:sp modelId="{3EE5A90E-73E1-4CC3-BA02-B84EB56E5CAD}">
      <dsp:nvSpPr>
        <dsp:cNvPr id="0" name=""/>
        <dsp:cNvSpPr/>
      </dsp:nvSpPr>
      <dsp:spPr>
        <a:xfrm>
          <a:off x="6493758" y="2232517"/>
          <a:ext cx="1606864" cy="285342"/>
        </a:xfrm>
        <a:prstGeom prst="rect">
          <a:avLst/>
        </a:prstGeom>
        <a:solidFill>
          <a:schemeClr val="bg2"/>
        </a:solidFill>
        <a:ln w="12700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b="1" kern="1200" cap="none" spc="0" dirty="0">
              <a:ln w="0"/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Aprendiz Sena</a:t>
          </a:r>
          <a:endParaRPr lang="es-CO" sz="1100" b="1" kern="1200" cap="none" spc="0" dirty="0">
            <a:ln w="0"/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493758" y="2232517"/>
        <a:ext cx="1606864" cy="2853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6CAF07-F445-4382-9F39-AC791FA3CD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190CCEC-1204-4568-AAF9-952FEDE6CC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320948A-DF3B-4BFC-BF5D-82F952600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04E4-3CF6-4A4D-88E0-7BF1817D542B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6DCA087-6A42-46E6-BED9-0CAC613EE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4BA82F-C02B-4CFD-9638-4C71FFC33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2E86B-27B6-4FB6-896A-84964972672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0881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50D766-E938-4BF8-BC2E-17825EF8D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4ADC9F7-B040-452C-98ED-478CFB6DF7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7196624-5F08-4142-A643-699852239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04E4-3CF6-4A4D-88E0-7BF1817D542B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C3ED07-B943-4C3A-A500-49C7974BD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C7DFED5-CC09-4716-869D-C1E5FF7A5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2E86B-27B6-4FB6-896A-84964972672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42313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17870F1-4DF6-4ED4-B984-EA2838F966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F6DE44F-5E9A-4E95-ADEF-750F22E753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CD2A3C4-B585-4F7E-8D86-5887E3786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04E4-3CF6-4A4D-88E0-7BF1817D542B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19EE330-1822-4FC9-BB48-37033AC95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652B6AC-0DC7-422C-B86D-37DE4E276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2E86B-27B6-4FB6-896A-84964972672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03811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B01D9F-618D-430E-AF46-0A2F7F215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27A4B47-A41A-46E9-B3D1-5505D2067A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0763BD-F6BD-497A-9A4D-665F5CB1F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04E4-3CF6-4A4D-88E0-7BF1817D542B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A75CD0-A135-46B9-9E14-F85C1D34E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AA4958F-66AA-44EB-A957-31BB05572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2E86B-27B6-4FB6-896A-84964972672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74889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E540ED-E926-4132-8D54-71380B1D1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C32776F-A6F0-49F2-B2DF-B0AF9BDB1D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3FD9F47-44B0-4FD6-8A89-33E3D7015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04E4-3CF6-4A4D-88E0-7BF1817D542B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389FCB0-1E47-4671-82E0-6BC0F35F9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9A4DFE-597A-45C1-B9C9-4C633648E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2E86B-27B6-4FB6-896A-84964972672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907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08D257-F5D8-4895-966B-7730B85ED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8433B1-C0EA-4B91-BFF1-6503304CE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4C4688F-4505-4DBF-B198-17341132FD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C449D5D-EEA2-401F-B316-BA882D6B6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04E4-3CF6-4A4D-88E0-7BF1817D542B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9CA433C-797C-4C7A-9323-E87706DED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2033C63-62C2-49B0-8054-32C7CB44F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2E86B-27B6-4FB6-896A-84964972672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02659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39EB01-F2A5-4109-8725-3D1D67227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7DFF159-8122-418B-BC27-D2C6D2AD37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0BDE428-DC0B-452A-98C9-D1BD3202DC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3164C2D-B72D-426E-A6F6-D878594973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F3D9AD4-292A-4221-832C-364402FE8E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6D44154-9028-4DD1-8CCB-D1A35640D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04E4-3CF6-4A4D-88E0-7BF1817D542B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B5262D5-3627-4F19-971F-A5C6C94E2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F7CC0C0-D8AD-495A-8093-C751CB6FC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2E86B-27B6-4FB6-896A-84964972672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52340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13409F-1D8A-46A0-B33E-E93B01B33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F0D1276-284F-4296-8AA2-9D9F03101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04E4-3CF6-4A4D-88E0-7BF1817D542B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4210A26-FC62-4415-BFBC-35CBEEF21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BDB5DD7-14DA-45C0-AF8C-64F896F23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2E86B-27B6-4FB6-896A-84964972672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08911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6EDEFF2-73AA-4B58-8481-500978C26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04E4-3CF6-4A4D-88E0-7BF1817D542B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1044C14-22EC-4F49-A8D6-FC3BD70A3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98421F8-B546-4D59-9531-38C127ADF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2E86B-27B6-4FB6-896A-84964972672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95173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A53F7-9791-4B12-9C51-8C09F1267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C3D8BE-B405-4486-9CF9-004EDBD4CE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8693C7F-757E-4683-8B0B-72503EA38F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35AB952-752C-4D4F-8E3E-2586D9970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04E4-3CF6-4A4D-88E0-7BF1817D542B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9783DD8-B416-4C4E-917D-853F52F8B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0F2D7E-D22A-4D25-AC3C-8E1D6DB11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2E86B-27B6-4FB6-896A-84964972672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62537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5E9F87-BEE6-4556-B701-32790FDAF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997677F-EC48-4A1F-B922-1F8A757F36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2F2D7F4-FBF4-414D-975A-147B0873C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E6E95FB-1A8E-42EB-B8CD-EE3D1A3C7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04E4-3CF6-4A4D-88E0-7BF1817D542B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B932111-9BED-4C1A-8373-09A1DD16E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4B313B7-446F-44E7-9E42-704B122CC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2E86B-27B6-4FB6-896A-84964972672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7507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8D9CC51-1BA5-4A11-B8DE-915D02356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8EE879A-3D8D-45B2-862E-FF9DF51AF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7C4663-8A7C-4826-B558-E1E03DB6C6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E04E4-3CF6-4A4D-88E0-7BF1817D542B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5E8619-B0A1-4275-8EF0-72DFCE8330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8ACDEC-9095-4D45-A7F5-3B106BD1ED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2E86B-27B6-4FB6-896A-84964972672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57168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9855B5-FA09-2BC3-4299-208EF9F12B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a 11">
            <a:extLst>
              <a:ext uri="{FF2B5EF4-FFF2-40B4-BE49-F238E27FC236}">
                <a16:creationId xmlns:a16="http://schemas.microsoft.com/office/drawing/2014/main" id="{DBF06CDB-7531-A041-E032-04C78636546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690939"/>
              </p:ext>
            </p:extLst>
          </p:nvPr>
        </p:nvGraphicFramePr>
        <p:xfrm>
          <a:off x="-18558" y="393640"/>
          <a:ext cx="12060503" cy="6464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4" name="Grupo 13">
            <a:extLst>
              <a:ext uri="{FF2B5EF4-FFF2-40B4-BE49-F238E27FC236}">
                <a16:creationId xmlns:a16="http://schemas.microsoft.com/office/drawing/2014/main" id="{083B2143-FED8-CF33-DF52-D6A6907ABCF8}"/>
              </a:ext>
            </a:extLst>
          </p:cNvPr>
          <p:cNvGrpSpPr/>
          <p:nvPr/>
        </p:nvGrpSpPr>
        <p:grpSpPr>
          <a:xfrm>
            <a:off x="9317590" y="1446091"/>
            <a:ext cx="1856095" cy="1647758"/>
            <a:chOff x="10208525" y="1248835"/>
            <a:chExt cx="1856095" cy="1647758"/>
          </a:xfrm>
        </p:grpSpPr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8667FA23-34BD-7475-4E07-DFFF2D672659}"/>
                </a:ext>
              </a:extLst>
            </p:cNvPr>
            <p:cNvSpPr/>
            <p:nvPr/>
          </p:nvSpPr>
          <p:spPr>
            <a:xfrm>
              <a:off x="10208525" y="1480746"/>
              <a:ext cx="1856095" cy="278576"/>
            </a:xfrm>
            <a:prstGeom prst="rect">
              <a:avLst/>
            </a:prstGeom>
            <a:solidFill>
              <a:srgbClr val="002060"/>
            </a:solidFill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O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ADMINISTRATIVO </a:t>
              </a:r>
            </a:p>
          </p:txBody>
        </p:sp>
        <p:sp>
          <p:nvSpPr>
            <p:cNvPr id="16" name="Rectángulo 15">
              <a:extLst>
                <a:ext uri="{FF2B5EF4-FFF2-40B4-BE49-F238E27FC236}">
                  <a16:creationId xmlns:a16="http://schemas.microsoft.com/office/drawing/2014/main" id="{7E84F684-E83E-95FB-2535-75CF1BE4EB4D}"/>
                </a:ext>
              </a:extLst>
            </p:cNvPr>
            <p:cNvSpPr/>
            <p:nvPr/>
          </p:nvSpPr>
          <p:spPr>
            <a:xfrm>
              <a:off x="10208525" y="2022799"/>
              <a:ext cx="1856095" cy="278576"/>
            </a:xfrm>
            <a:prstGeom prst="rect">
              <a:avLst/>
            </a:prstGeom>
            <a:solidFill>
              <a:schemeClr val="accent2"/>
            </a:solidFill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O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A. COORDINADORES</a:t>
              </a:r>
            </a:p>
          </p:txBody>
        </p:sp>
        <p:sp>
          <p:nvSpPr>
            <p:cNvPr id="17" name="Rectángulo 16">
              <a:extLst>
                <a:ext uri="{FF2B5EF4-FFF2-40B4-BE49-F238E27FC236}">
                  <a16:creationId xmlns:a16="http://schemas.microsoft.com/office/drawing/2014/main" id="{88AA76B4-E8EB-A81B-65FE-37A2121E6917}"/>
                </a:ext>
              </a:extLst>
            </p:cNvPr>
            <p:cNvSpPr/>
            <p:nvPr/>
          </p:nvSpPr>
          <p:spPr>
            <a:xfrm>
              <a:off x="10208525" y="2618017"/>
              <a:ext cx="1856095" cy="278576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C. ASISTENCIALES OPERARIOS</a:t>
              </a:r>
              <a:endParaRPr kumimoji="0" lang="es-CO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8" name="Rectángulo 17">
              <a:extLst>
                <a:ext uri="{FF2B5EF4-FFF2-40B4-BE49-F238E27FC236}">
                  <a16:creationId xmlns:a16="http://schemas.microsoft.com/office/drawing/2014/main" id="{83DA92D6-3F55-67EC-BFF2-326AB152831F}"/>
                </a:ext>
              </a:extLst>
            </p:cNvPr>
            <p:cNvSpPr/>
            <p:nvPr/>
          </p:nvSpPr>
          <p:spPr>
            <a:xfrm>
              <a:off x="10208525" y="2320408"/>
              <a:ext cx="1856095" cy="27857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B. A</a:t>
              </a:r>
              <a:r>
                <a:rPr kumimoji="0" lang="es-CO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NALISTAS-TECNOLOGOS</a:t>
              </a:r>
            </a:p>
          </p:txBody>
        </p:sp>
        <p:sp>
          <p:nvSpPr>
            <p:cNvPr id="19" name="Rectángulo 18">
              <a:extLst>
                <a:ext uri="{FF2B5EF4-FFF2-40B4-BE49-F238E27FC236}">
                  <a16:creationId xmlns:a16="http://schemas.microsoft.com/office/drawing/2014/main" id="{B30269B0-A73C-BF29-97D1-1ED2BB28C971}"/>
                </a:ext>
              </a:extLst>
            </p:cNvPr>
            <p:cNvSpPr/>
            <p:nvPr/>
          </p:nvSpPr>
          <p:spPr>
            <a:xfrm>
              <a:off x="10208525" y="1767722"/>
              <a:ext cx="1856095" cy="278576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O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A. DIRECTIVOS</a:t>
              </a:r>
            </a:p>
          </p:txBody>
        </p:sp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487AC512-2F24-45B3-03A5-8DA7EBB40DE2}"/>
                </a:ext>
              </a:extLst>
            </p:cNvPr>
            <p:cNvSpPr txBox="1"/>
            <p:nvPr/>
          </p:nvSpPr>
          <p:spPr>
            <a:xfrm>
              <a:off x="10212811" y="1248835"/>
              <a:ext cx="1827415" cy="223837"/>
            </a:xfrm>
            <a:prstGeom prst="rect">
              <a:avLst/>
            </a:prstGeom>
            <a:noFill/>
            <a:ln>
              <a:solidFill>
                <a:schemeClr val="bg2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O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NIVEL</a:t>
              </a:r>
              <a:endParaRPr kumimoji="0" lang="es-CO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39458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14D1B-BC3D-2D14-61A8-1813824C46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upo 26">
            <a:extLst>
              <a:ext uri="{FF2B5EF4-FFF2-40B4-BE49-F238E27FC236}">
                <a16:creationId xmlns:a16="http://schemas.microsoft.com/office/drawing/2014/main" id="{FD0346A7-7CA0-9421-38A1-6EDC25128E7C}"/>
              </a:ext>
            </a:extLst>
          </p:cNvPr>
          <p:cNvGrpSpPr/>
          <p:nvPr/>
        </p:nvGrpSpPr>
        <p:grpSpPr>
          <a:xfrm>
            <a:off x="174099" y="970820"/>
            <a:ext cx="12870918" cy="5761089"/>
            <a:chOff x="701675" y="739278"/>
            <a:chExt cx="12334957" cy="5761089"/>
          </a:xfrm>
        </p:grpSpPr>
        <p:pic>
          <p:nvPicPr>
            <p:cNvPr id="28" name="Imagen 27">
              <a:extLst>
                <a:ext uri="{FF2B5EF4-FFF2-40B4-BE49-F238E27FC236}">
                  <a16:creationId xmlns:a16="http://schemas.microsoft.com/office/drawing/2014/main" id="{905F05C5-8E2C-B3C9-3E31-3CDFA8FD794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 amt="2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7450" b="91977" l="10000" r="90000">
                          <a14:foregroundMark x1="33953" y1="12321" x2="66977" y2="7736"/>
                          <a14:foregroundMark x1="66977" y1="7736" x2="66047" y2="12894"/>
                          <a14:foregroundMark x1="22093" y1="26361" x2="62791" y2="27221"/>
                          <a14:foregroundMark x1="62791" y1="27221" x2="74651" y2="26074"/>
                          <a14:foregroundMark x1="74651" y1="26074" x2="75814" y2="25215"/>
                          <a14:foregroundMark x1="44651" y1="18338" x2="51163" y2="21490"/>
                          <a14:foregroundMark x1="13023" y1="38968" x2="29535" y2="44699"/>
                          <a14:foregroundMark x1="29535" y1="44699" x2="44186" y2="38968"/>
                          <a14:foregroundMark x1="44186" y1="38968" x2="57209" y2="43840"/>
                          <a14:foregroundMark x1="57209" y1="43840" x2="73256" y2="44126"/>
                          <a14:foregroundMark x1="73256" y1="44126" x2="83256" y2="39828"/>
                          <a14:foregroundMark x1="13953" y1="57020" x2="26512" y2="64183"/>
                          <a14:foregroundMark x1="26512" y1="64183" x2="50233" y2="55874"/>
                          <a14:foregroundMark x1="50233" y1="55874" x2="61860" y2="62178"/>
                          <a14:foregroundMark x1="61860" y1="62178" x2="86279" y2="55014"/>
                          <a14:foregroundMark x1="15581" y1="57020" x2="33953" y2="61605"/>
                          <a14:foregroundMark x1="33953" y1="61605" x2="52093" y2="58166"/>
                          <a14:foregroundMark x1="52093" y1="58166" x2="69767" y2="60172"/>
                          <a14:foregroundMark x1="69767" y1="60172" x2="80000" y2="57593"/>
                          <a14:foregroundMark x1="20000" y1="77650" x2="40698" y2="75358"/>
                          <a14:foregroundMark x1="40698" y1="75358" x2="70233" y2="79656"/>
                          <a14:foregroundMark x1="70233" y1="79656" x2="77674" y2="77650"/>
                          <a14:foregroundMark x1="46977" y1="91977" x2="50930" y2="89398"/>
                          <a14:foregroundMark x1="45349" y1="88539" x2="48837" y2="90544"/>
                          <a14:foregroundMark x1="43256" y1="22923" x2="45581" y2="22063"/>
                          <a14:foregroundMark x1="18372" y1="24355" x2="31163" y2="30086"/>
                          <a14:foregroundMark x1="31163" y1="30086" x2="32326" y2="29799"/>
                          <a14:foregroundMark x1="71395" y1="28367" x2="65116" y2="28940"/>
                          <a14:foregroundMark x1="77907" y1="23209" x2="78140" y2="25215"/>
                          <a14:foregroundMark x1="69535" y1="33238" x2="69535" y2="33238"/>
                        </a14:backgroundRemoval>
                      </a14:imgEffect>
                    </a14:imgLayer>
                  </a14:imgProps>
                </a:ext>
              </a:extLst>
            </a:blip>
            <a:srcRect r="16342"/>
            <a:stretch/>
          </p:blipFill>
          <p:spPr>
            <a:xfrm rot="19330662">
              <a:off x="7098386" y="739278"/>
              <a:ext cx="5938246" cy="5761089"/>
            </a:xfrm>
            <a:prstGeom prst="rect">
              <a:avLst/>
            </a:prstGeom>
          </p:spPr>
        </p:pic>
        <p:pic>
          <p:nvPicPr>
            <p:cNvPr id="29" name="Imagen 28">
              <a:extLst>
                <a:ext uri="{FF2B5EF4-FFF2-40B4-BE49-F238E27FC236}">
                  <a16:creationId xmlns:a16="http://schemas.microsoft.com/office/drawing/2014/main" id="{D0E618A0-D2BE-438D-010C-1E4CF7EB2DF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01675" y="5649101"/>
              <a:ext cx="1533525" cy="789798"/>
            </a:xfrm>
            <a:prstGeom prst="rect">
              <a:avLst/>
            </a:prstGeom>
          </p:spPr>
        </p:pic>
      </p:grpSp>
      <p:grpSp>
        <p:nvGrpSpPr>
          <p:cNvPr id="14" name="Grupo 13">
            <a:extLst>
              <a:ext uri="{FF2B5EF4-FFF2-40B4-BE49-F238E27FC236}">
                <a16:creationId xmlns:a16="http://schemas.microsoft.com/office/drawing/2014/main" id="{F43CA473-4C55-A165-CE66-68070FD2C81A}"/>
              </a:ext>
            </a:extLst>
          </p:cNvPr>
          <p:cNvGrpSpPr/>
          <p:nvPr/>
        </p:nvGrpSpPr>
        <p:grpSpPr>
          <a:xfrm>
            <a:off x="7398232" y="3733005"/>
            <a:ext cx="1856095" cy="1647758"/>
            <a:chOff x="10208525" y="1248835"/>
            <a:chExt cx="1856095" cy="1647758"/>
          </a:xfrm>
        </p:grpSpPr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A736C308-F34F-D1E2-EC21-6CD9F49752CC}"/>
                </a:ext>
              </a:extLst>
            </p:cNvPr>
            <p:cNvSpPr/>
            <p:nvPr/>
          </p:nvSpPr>
          <p:spPr>
            <a:xfrm>
              <a:off x="10208525" y="1480746"/>
              <a:ext cx="1856095" cy="278576"/>
            </a:xfrm>
            <a:prstGeom prst="rect">
              <a:avLst/>
            </a:prstGeom>
            <a:solidFill>
              <a:srgbClr val="002060"/>
            </a:solidFill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O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ADMINISTRATIVO </a:t>
              </a:r>
            </a:p>
          </p:txBody>
        </p:sp>
        <p:sp>
          <p:nvSpPr>
            <p:cNvPr id="16" name="Rectángulo 15">
              <a:extLst>
                <a:ext uri="{FF2B5EF4-FFF2-40B4-BE49-F238E27FC236}">
                  <a16:creationId xmlns:a16="http://schemas.microsoft.com/office/drawing/2014/main" id="{B0142442-5494-F28D-63E8-C64239814827}"/>
                </a:ext>
              </a:extLst>
            </p:cNvPr>
            <p:cNvSpPr/>
            <p:nvPr/>
          </p:nvSpPr>
          <p:spPr>
            <a:xfrm>
              <a:off x="10208525" y="2022799"/>
              <a:ext cx="1856095" cy="278576"/>
            </a:xfrm>
            <a:prstGeom prst="rect">
              <a:avLst/>
            </a:prstGeom>
            <a:solidFill>
              <a:schemeClr val="accent2"/>
            </a:solidFill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O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A. COORDINADORES</a:t>
              </a:r>
            </a:p>
          </p:txBody>
        </p:sp>
        <p:sp>
          <p:nvSpPr>
            <p:cNvPr id="17" name="Rectángulo 16">
              <a:extLst>
                <a:ext uri="{FF2B5EF4-FFF2-40B4-BE49-F238E27FC236}">
                  <a16:creationId xmlns:a16="http://schemas.microsoft.com/office/drawing/2014/main" id="{7A2B5D09-659D-9580-E55E-2D0349143669}"/>
                </a:ext>
              </a:extLst>
            </p:cNvPr>
            <p:cNvSpPr/>
            <p:nvPr/>
          </p:nvSpPr>
          <p:spPr>
            <a:xfrm>
              <a:off x="10208525" y="2618017"/>
              <a:ext cx="1856095" cy="278576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C. ASISTENCIALES OPERARIOS</a:t>
              </a:r>
              <a:endParaRPr kumimoji="0" lang="es-CO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8" name="Rectángulo 17">
              <a:extLst>
                <a:ext uri="{FF2B5EF4-FFF2-40B4-BE49-F238E27FC236}">
                  <a16:creationId xmlns:a16="http://schemas.microsoft.com/office/drawing/2014/main" id="{CE30BD19-291A-374A-9121-9FC395C7BC6A}"/>
                </a:ext>
              </a:extLst>
            </p:cNvPr>
            <p:cNvSpPr/>
            <p:nvPr/>
          </p:nvSpPr>
          <p:spPr>
            <a:xfrm>
              <a:off x="10208525" y="2320408"/>
              <a:ext cx="1856095" cy="27857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B. A</a:t>
              </a:r>
              <a:r>
                <a:rPr kumimoji="0" lang="es-CO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NALISTAS-TECNOLOGOS</a:t>
              </a:r>
            </a:p>
          </p:txBody>
        </p:sp>
        <p:sp>
          <p:nvSpPr>
            <p:cNvPr id="19" name="Rectángulo 18">
              <a:extLst>
                <a:ext uri="{FF2B5EF4-FFF2-40B4-BE49-F238E27FC236}">
                  <a16:creationId xmlns:a16="http://schemas.microsoft.com/office/drawing/2014/main" id="{F14EF6C8-13DD-C9F9-F518-187C4983C5A3}"/>
                </a:ext>
              </a:extLst>
            </p:cNvPr>
            <p:cNvSpPr/>
            <p:nvPr/>
          </p:nvSpPr>
          <p:spPr>
            <a:xfrm>
              <a:off x="10208525" y="1767722"/>
              <a:ext cx="1856095" cy="278576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O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A. DIRECTIVOS</a:t>
              </a:r>
            </a:p>
          </p:txBody>
        </p:sp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18EF6330-AFD9-2AD2-0259-7E5B085E69D8}"/>
                </a:ext>
              </a:extLst>
            </p:cNvPr>
            <p:cNvSpPr txBox="1"/>
            <p:nvPr/>
          </p:nvSpPr>
          <p:spPr>
            <a:xfrm>
              <a:off x="10212811" y="1248835"/>
              <a:ext cx="1827415" cy="223837"/>
            </a:xfrm>
            <a:prstGeom prst="rect">
              <a:avLst/>
            </a:prstGeom>
            <a:noFill/>
            <a:ln>
              <a:solidFill>
                <a:schemeClr val="bg2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O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NIVEL</a:t>
              </a:r>
              <a:endParaRPr kumimoji="0" lang="es-CO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F501B148-E7C0-2D00-93B9-F41D66F459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2313604"/>
              </p:ext>
            </p:extLst>
          </p:nvPr>
        </p:nvGraphicFramePr>
        <p:xfrm>
          <a:off x="4022042" y="754250"/>
          <a:ext cx="2819400" cy="971550"/>
        </p:xfrm>
        <a:graphic>
          <a:graphicData uri="http://schemas.openxmlformats.org/drawingml/2006/table">
            <a:tbl>
              <a:tblPr/>
              <a:tblGrid>
                <a:gridCol w="2819400">
                  <a:extLst>
                    <a:ext uri="{9D8B030D-6E8A-4147-A177-3AD203B41FA5}">
                      <a16:colId xmlns:a16="http://schemas.microsoft.com/office/drawing/2014/main" val="86293733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GERENCIA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653167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ALDANA ROMERO DIANA MARIA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284069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ANALISTA DOCUMENTAL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24066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SEGURA PARRAGA ANA ELSA/ YOLIMA 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978706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APRENDIZ SENA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221640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MARQUEZ VASQUEZ FANNY NAYIVE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6443229"/>
                  </a:ext>
                </a:extLst>
              </a:tr>
            </a:tbl>
          </a:graphicData>
        </a:graphic>
      </p:graphicFrame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32F1E5EA-7268-04E5-F686-4BB4440554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9994802"/>
              </p:ext>
            </p:extLst>
          </p:nvPr>
        </p:nvGraphicFramePr>
        <p:xfrm>
          <a:off x="9664505" y="1809800"/>
          <a:ext cx="2359959" cy="647700"/>
        </p:xfrm>
        <a:graphic>
          <a:graphicData uri="http://schemas.openxmlformats.org/drawingml/2006/table">
            <a:tbl>
              <a:tblPr/>
              <a:tblGrid>
                <a:gridCol w="2359959">
                  <a:extLst>
                    <a:ext uri="{9D8B030D-6E8A-4147-A177-3AD203B41FA5}">
                      <a16:colId xmlns:a16="http://schemas.microsoft.com/office/drawing/2014/main" val="3342453076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DIRECTORA DE TALENTO Y GESTION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67507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TORRES TORRES NIRSA ELVA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36844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ANALISTA DE NOMINA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503915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BECERRA MARTINEZ JENY ANDREA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1975861"/>
                  </a:ext>
                </a:extLst>
              </a:tr>
            </a:tbl>
          </a:graphicData>
        </a:graphic>
      </p:graphicFrame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923FACE1-0F19-4B86-FD9A-89F9C07B83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4110090"/>
              </p:ext>
            </p:extLst>
          </p:nvPr>
        </p:nvGraphicFramePr>
        <p:xfrm>
          <a:off x="6909768" y="1809800"/>
          <a:ext cx="2552702" cy="1295400"/>
        </p:xfrm>
        <a:graphic>
          <a:graphicData uri="http://schemas.openxmlformats.org/drawingml/2006/table">
            <a:tbl>
              <a:tblPr/>
              <a:tblGrid>
                <a:gridCol w="2552702">
                  <a:extLst>
                    <a:ext uri="{9D8B030D-6E8A-4147-A177-3AD203B41FA5}">
                      <a16:colId xmlns:a16="http://schemas.microsoft.com/office/drawing/2014/main" val="393887456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DIRECTOR FINANCIERO Y CONTABLE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902391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MORALES PARRA JENNY JAZMIN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658739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ANALISTA CONTABLE ADMINISTRATIVA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450105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PAEZ MATALLANA ELCY YADIRA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175595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ANALISTA COMPRAS Y ALMACEN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16395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REYES LOZANO BERLEY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460119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SERVICIOS GENERALES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018413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GIL VELASQUEZ AMANDA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5646766"/>
                  </a:ext>
                </a:extLst>
              </a:tr>
            </a:tbl>
          </a:graphicData>
        </a:graphic>
      </p:graphicFrame>
      <p:graphicFrame>
        <p:nvGraphicFramePr>
          <p:cNvPr id="11" name="Tabla 10">
            <a:extLst>
              <a:ext uri="{FF2B5EF4-FFF2-40B4-BE49-F238E27FC236}">
                <a16:creationId xmlns:a16="http://schemas.microsoft.com/office/drawing/2014/main" id="{66C3B186-EBB8-BE39-38C4-48447D8F02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5726720"/>
              </p:ext>
            </p:extLst>
          </p:nvPr>
        </p:nvGraphicFramePr>
        <p:xfrm>
          <a:off x="157480" y="1925972"/>
          <a:ext cx="2359958" cy="809625"/>
        </p:xfrm>
        <a:graphic>
          <a:graphicData uri="http://schemas.openxmlformats.org/drawingml/2006/table">
            <a:tbl>
              <a:tblPr/>
              <a:tblGrid>
                <a:gridCol w="2359958">
                  <a:extLst>
                    <a:ext uri="{9D8B030D-6E8A-4147-A177-3AD203B41FA5}">
                      <a16:colId xmlns:a16="http://schemas.microsoft.com/office/drawing/2014/main" val="2146770031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DIRECTORA COMERCIAL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738630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NIETO ROJAS ANDREA DEL PILAR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104511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ASISTENTE COMERCIAL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94194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FORERO ESPINOZA KELLY TATIANA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405692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LARA ESQUIVEL GERALDINE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1021875"/>
                  </a:ext>
                </a:extLst>
              </a:tr>
            </a:tbl>
          </a:graphicData>
        </a:graphic>
      </p:graphicFrame>
      <p:graphicFrame>
        <p:nvGraphicFramePr>
          <p:cNvPr id="13" name="Tabla 12">
            <a:extLst>
              <a:ext uri="{FF2B5EF4-FFF2-40B4-BE49-F238E27FC236}">
                <a16:creationId xmlns:a16="http://schemas.microsoft.com/office/drawing/2014/main" id="{60805D4B-B96C-9DD8-FE5E-608B2B5A27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052649"/>
              </p:ext>
            </p:extLst>
          </p:nvPr>
        </p:nvGraphicFramePr>
        <p:xfrm>
          <a:off x="1645925" y="2937634"/>
          <a:ext cx="2359958" cy="1295400"/>
        </p:xfrm>
        <a:graphic>
          <a:graphicData uri="http://schemas.openxmlformats.org/drawingml/2006/table">
            <a:tbl>
              <a:tblPr/>
              <a:tblGrid>
                <a:gridCol w="2359958">
                  <a:extLst>
                    <a:ext uri="{9D8B030D-6E8A-4147-A177-3AD203B41FA5}">
                      <a16:colId xmlns:a16="http://schemas.microsoft.com/office/drawing/2014/main" val="204586660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COORDINADOR REDES-COMERCIAL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833039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TOVAR LOPEZ JHONNY GABRIEL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506516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FONTANERO COMERCIAL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08168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AGUILAR MEDINA MIGUEL ANGEL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664904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HERNANDEZ RUIZ ALBERTO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801259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WILSON GALLEGO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605332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FONTANERO REDES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909459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ARIAS LOPEZ BERNEL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2848846"/>
                  </a:ext>
                </a:extLst>
              </a:tr>
            </a:tbl>
          </a:graphicData>
        </a:graphic>
      </p:graphicFrame>
      <p:graphicFrame>
        <p:nvGraphicFramePr>
          <p:cNvPr id="22" name="Tabla 21">
            <a:extLst>
              <a:ext uri="{FF2B5EF4-FFF2-40B4-BE49-F238E27FC236}">
                <a16:creationId xmlns:a16="http://schemas.microsoft.com/office/drawing/2014/main" id="{D374F892-3AB0-A8F5-B5BA-C736BC8096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100935"/>
              </p:ext>
            </p:extLst>
          </p:nvPr>
        </p:nvGraphicFramePr>
        <p:xfrm>
          <a:off x="4187142" y="2937634"/>
          <a:ext cx="2654300" cy="3238500"/>
        </p:xfrm>
        <a:graphic>
          <a:graphicData uri="http://schemas.openxmlformats.org/drawingml/2006/table">
            <a:tbl>
              <a:tblPr/>
              <a:tblGrid>
                <a:gridCol w="2654300">
                  <a:extLst>
                    <a:ext uri="{9D8B030D-6E8A-4147-A177-3AD203B41FA5}">
                      <a16:colId xmlns:a16="http://schemas.microsoft.com/office/drawing/2014/main" val="102677943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COORDINADOR OPERATIVO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00039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SEGURA TAO JOSE GREGORIO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64832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SUPERVISOR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6009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VILLAMIL PEDRAZA LUIS CARLOS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412482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OPERADOR PTAP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11198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AGUILAR MEDINA OSCAR GIOVANNY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567012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GUZMAN GALICIA JULIO CESAR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641268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MARROQUIN GACHA JOHN FREDY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769447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MARTINEZ  HENRY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040336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MORA HUERFANO EDGAR ORLANDO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992074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ORTIZ GUERRA GERMAN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707958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OPERADOR PTAR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861975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AREVALO BERRIO HOOVER ANTONIO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734746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GONZALEZ  LUIS ALVARO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869916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ORTIZ ARIAS JOSE JAVIER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435932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RIVERA GIRON ANDRES CAMILO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181144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SUPERNUMERARIO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086759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MELENDEZ BELLO LUIS ALBERTO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886375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SUPERNUMERARIO 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704668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JULIAN MATEO CAMPOS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1392059"/>
                  </a:ext>
                </a:extLst>
              </a:tr>
            </a:tbl>
          </a:graphicData>
        </a:graphic>
      </p:graphicFrame>
      <p:grpSp>
        <p:nvGrpSpPr>
          <p:cNvPr id="23" name="Grupo 22">
            <a:extLst>
              <a:ext uri="{FF2B5EF4-FFF2-40B4-BE49-F238E27FC236}">
                <a16:creationId xmlns:a16="http://schemas.microsoft.com/office/drawing/2014/main" id="{6325A8AF-EBC1-FDAD-1AF9-28344B898880}"/>
              </a:ext>
            </a:extLst>
          </p:cNvPr>
          <p:cNvGrpSpPr/>
          <p:nvPr/>
        </p:nvGrpSpPr>
        <p:grpSpPr>
          <a:xfrm>
            <a:off x="69411" y="188630"/>
            <a:ext cx="12053178" cy="401518"/>
            <a:chOff x="7324" y="0"/>
            <a:chExt cx="12053178" cy="401518"/>
          </a:xfrm>
        </p:grpSpPr>
        <p:sp>
          <p:nvSpPr>
            <p:cNvPr id="24" name="Rectángulo 23">
              <a:extLst>
                <a:ext uri="{FF2B5EF4-FFF2-40B4-BE49-F238E27FC236}">
                  <a16:creationId xmlns:a16="http://schemas.microsoft.com/office/drawing/2014/main" id="{532191C4-CF50-5A2B-8960-B18E9AF2EBDD}"/>
                </a:ext>
              </a:extLst>
            </p:cNvPr>
            <p:cNvSpPr/>
            <p:nvPr/>
          </p:nvSpPr>
          <p:spPr>
            <a:xfrm>
              <a:off x="7324" y="0"/>
              <a:ext cx="12053178" cy="401518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CO"/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2414C61E-EFA3-DBEF-3319-187A0D0D15BF}"/>
                </a:ext>
              </a:extLst>
            </p:cNvPr>
            <p:cNvSpPr txBox="1"/>
            <p:nvPr/>
          </p:nvSpPr>
          <p:spPr>
            <a:xfrm>
              <a:off x="7324" y="0"/>
              <a:ext cx="12053178" cy="4015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2400" b="1" kern="1200" dirty="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ORGANIGRMA E.A.A DE SANTA ANA E.S.P S.A.  Versión 05</a:t>
              </a:r>
              <a:endParaRPr lang="es-CO" sz="2400" b="1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aphicFrame>
        <p:nvGraphicFramePr>
          <p:cNvPr id="30" name="Tabla 29">
            <a:extLst>
              <a:ext uri="{FF2B5EF4-FFF2-40B4-BE49-F238E27FC236}">
                <a16:creationId xmlns:a16="http://schemas.microsoft.com/office/drawing/2014/main" id="{EBF5C387-27F3-EEED-B82A-FD84CA4FE5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5745252"/>
              </p:ext>
            </p:extLst>
          </p:nvPr>
        </p:nvGraphicFramePr>
        <p:xfrm>
          <a:off x="9344764" y="3956842"/>
          <a:ext cx="2552702" cy="1781175"/>
        </p:xfrm>
        <a:graphic>
          <a:graphicData uri="http://schemas.openxmlformats.org/drawingml/2006/table">
            <a:tbl>
              <a:tblPr/>
              <a:tblGrid>
                <a:gridCol w="1678836">
                  <a:extLst>
                    <a:ext uri="{9D8B030D-6E8A-4147-A177-3AD203B41FA5}">
                      <a16:colId xmlns:a16="http://schemas.microsoft.com/office/drawing/2014/main" val="535090484"/>
                    </a:ext>
                  </a:extLst>
                </a:gridCol>
                <a:gridCol w="873866">
                  <a:extLst>
                    <a:ext uri="{9D8B030D-6E8A-4147-A177-3AD203B41FA5}">
                      <a16:colId xmlns:a16="http://schemas.microsoft.com/office/drawing/2014/main" val="3855294756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GERENCIA (Integral)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21.483.528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962267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DIRECTOR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6.066.300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437703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COORDINADOR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4.084.604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727309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ANALISTA PROFESIONAL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2.974.020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43593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ANALISTA TECNICO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33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2.426.520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3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3460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SUPERVISOR TECNICO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2.426.520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66571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ASISTENTE COMERCIAL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1.819.890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83886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FONTANERO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1.819.890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54604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OPERADOR PLANTAS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1.819.890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442551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APRENDIZ SENA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1.423.500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222144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SERVICIOS GENERALES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1.423.500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5354412"/>
                  </a:ext>
                </a:extLst>
              </a:tr>
            </a:tbl>
          </a:graphicData>
        </a:graphic>
      </p:graphicFrame>
      <p:sp>
        <p:nvSpPr>
          <p:cNvPr id="31" name="CuadroTexto 30">
            <a:extLst>
              <a:ext uri="{FF2B5EF4-FFF2-40B4-BE49-F238E27FC236}">
                <a16:creationId xmlns:a16="http://schemas.microsoft.com/office/drawing/2014/main" id="{3CD5BA9D-9E01-09B1-9161-880236BF6258}"/>
              </a:ext>
            </a:extLst>
          </p:cNvPr>
          <p:cNvSpPr txBox="1"/>
          <p:nvPr/>
        </p:nvSpPr>
        <p:spPr>
          <a:xfrm>
            <a:off x="426265" y="4825976"/>
            <a:ext cx="1991890" cy="83099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Planta de Personal 31 </a:t>
            </a:r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Estrella: 5 puntas 31">
            <a:extLst>
              <a:ext uri="{FF2B5EF4-FFF2-40B4-BE49-F238E27FC236}">
                <a16:creationId xmlns:a16="http://schemas.microsoft.com/office/drawing/2014/main" id="{6D855502-5B90-5C46-4E85-0FFCF42E5A1E}"/>
              </a:ext>
            </a:extLst>
          </p:cNvPr>
          <p:cNvSpPr/>
          <p:nvPr/>
        </p:nvSpPr>
        <p:spPr>
          <a:xfrm>
            <a:off x="6474951" y="3295700"/>
            <a:ext cx="202722" cy="133300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3" name="Estrella: 5 puntas 32">
            <a:extLst>
              <a:ext uri="{FF2B5EF4-FFF2-40B4-BE49-F238E27FC236}">
                <a16:creationId xmlns:a16="http://schemas.microsoft.com/office/drawing/2014/main" id="{B3A53038-53A6-B715-7DCC-8988DB3A701E}"/>
              </a:ext>
            </a:extLst>
          </p:cNvPr>
          <p:cNvSpPr/>
          <p:nvPr/>
        </p:nvSpPr>
        <p:spPr>
          <a:xfrm>
            <a:off x="6518195" y="5814777"/>
            <a:ext cx="202722" cy="133300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4" name="Estrella: 5 puntas 33">
            <a:extLst>
              <a:ext uri="{FF2B5EF4-FFF2-40B4-BE49-F238E27FC236}">
                <a16:creationId xmlns:a16="http://schemas.microsoft.com/office/drawing/2014/main" id="{8D49F2D4-DCF4-D7AC-4236-339942CE8171}"/>
              </a:ext>
            </a:extLst>
          </p:cNvPr>
          <p:cNvSpPr/>
          <p:nvPr/>
        </p:nvSpPr>
        <p:spPr>
          <a:xfrm>
            <a:off x="6533512" y="5520070"/>
            <a:ext cx="202722" cy="133300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723602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1957</TotalTime>
  <Words>360</Words>
  <Application>Microsoft Office PowerPoint</Application>
  <PresentationFormat>Panorámica</PresentationFormat>
  <Paragraphs>117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Diana Maria Aldana Romero</dc:creator>
  <cp:lastModifiedBy>Nirsa Elva Torres Torres</cp:lastModifiedBy>
  <cp:revision>28</cp:revision>
  <dcterms:created xsi:type="dcterms:W3CDTF">2023-08-04T16:24:29Z</dcterms:created>
  <dcterms:modified xsi:type="dcterms:W3CDTF">2025-02-17T16:04:20Z</dcterms:modified>
</cp:coreProperties>
</file>