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34C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980574-3DCC-4AE0-B0DE-83E8A742104A}" v="1476" dt="2023-07-25T22:21:19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AA Santa Ana" userId="7d30cbf4de6cbc16" providerId="LiveId" clId="{5B980574-3DCC-4AE0-B0DE-83E8A742104A}"/>
    <pc:docChg chg="undo custSel addSld delSld modSld sldOrd">
      <pc:chgData name="EAA Santa Ana" userId="7d30cbf4de6cbc16" providerId="LiveId" clId="{5B980574-3DCC-4AE0-B0DE-83E8A742104A}" dt="2023-07-25T22:22:35.534" v="2511" actId="1076"/>
      <pc:docMkLst>
        <pc:docMk/>
      </pc:docMkLst>
      <pc:sldChg chg="addSp delSp modSp del mod ord setBg">
        <pc:chgData name="EAA Santa Ana" userId="7d30cbf4de6cbc16" providerId="LiveId" clId="{5B980574-3DCC-4AE0-B0DE-83E8A742104A}" dt="2023-07-25T20:30:36.389" v="1784" actId="2696"/>
        <pc:sldMkLst>
          <pc:docMk/>
          <pc:sldMk cId="1755004311" sldId="256"/>
        </pc:sldMkLst>
        <pc:spChg chg="mod">
          <ac:chgData name="EAA Santa Ana" userId="7d30cbf4de6cbc16" providerId="LiveId" clId="{5B980574-3DCC-4AE0-B0DE-83E8A742104A}" dt="2023-07-25T19:44:24.872" v="1386" actId="1076"/>
          <ac:spMkLst>
            <pc:docMk/>
            <pc:sldMk cId="1755004311" sldId="256"/>
            <ac:spMk id="2" creationId="{D7B1E243-9F42-441A-9212-FD1CD5526139}"/>
          </ac:spMkLst>
        </pc:spChg>
        <pc:spChg chg="del mod">
          <ac:chgData name="EAA Santa Ana" userId="7d30cbf4de6cbc16" providerId="LiveId" clId="{5B980574-3DCC-4AE0-B0DE-83E8A742104A}" dt="2023-07-25T18:27:40.067" v="1175" actId="478"/>
          <ac:spMkLst>
            <pc:docMk/>
            <pc:sldMk cId="1755004311" sldId="256"/>
            <ac:spMk id="3" creationId="{E31B1CDC-4954-66FB-41AA-C88859C0471D}"/>
          </ac:spMkLst>
        </pc:spChg>
        <pc:spChg chg="del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4" creationId="{8CE48724-B9BA-4586-BA62-0A946BE9D6AF}"/>
          </ac:spMkLst>
        </pc:spChg>
        <pc:spChg chg="del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7" creationId="{4D54FCF5-F6F5-4D67-B9AD-4DE0A3C3ABC0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9" creationId="{FDD854C4-3608-4F52-AA2E-A8782F22794D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21" creationId="{4FEC7A20-8191-4532-B0B2-21153C685E65}"/>
          </ac:spMkLst>
        </pc:spChg>
        <pc:spChg chg="mod">
          <ac:chgData name="EAA Santa Ana" userId="7d30cbf4de6cbc16" providerId="LiveId" clId="{5B980574-3DCC-4AE0-B0DE-83E8A742104A}" dt="2023-07-25T19:52:35.157" v="1442" actId="404"/>
          <ac:spMkLst>
            <pc:docMk/>
            <pc:sldMk cId="1755004311" sldId="256"/>
            <ac:spMk id="24" creationId="{0ED741CE-9E36-4C46-B2E3-048092A2F7EE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28" creationId="{B32069DB-CED8-4890-B2EA-876F85F0620F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29" creationId="{93B602FF-4277-4FCF-83C8-87B309E36451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34" creationId="{0750AB97-4E73-73A7-76F4-98BC603A3CE5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46" creationId="{4275706D-EB5C-448B-B67F-7A27B0440825}"/>
          </ac:spMkLst>
        </pc:spChg>
        <pc:spChg chg="del mod">
          <ac:chgData name="EAA Santa Ana" userId="7d30cbf4de6cbc16" providerId="LiveId" clId="{5B980574-3DCC-4AE0-B0DE-83E8A742104A}" dt="2023-07-25T18:27:42.003" v="1176" actId="478"/>
          <ac:spMkLst>
            <pc:docMk/>
            <pc:sldMk cId="1755004311" sldId="256"/>
            <ac:spMk id="47" creationId="{F4044EC7-BB3E-431E-B94A-BD582794697E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49" creationId="{8D0F10B0-D903-4FEA-88AC-F6A30CF2F56F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50" creationId="{0BF74977-3B9A-4F17-A500-58C180A69225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51" creationId="{CFB1FCF2-48D6-417C-A871-CAB71B334EAB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63" creationId="{0DE6A261-EB7B-4F4A-B164-3DD612744147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78" creationId="{9ED199B6-0999-E1C9-2229-3E0467AA03EA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89" creationId="{3A5F0F28-A436-4779-AD6B-6AF64AAE07E7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90" creationId="{07982A07-C561-42F2-ACCB-B2745E190940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91" creationId="{18A640E0-4397-4955-8AEB-19CB06D45131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127" creationId="{44E8B5E2-616D-4BDC-9345-BAC95E9CCBA2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128" creationId="{E4071153-7F49-492E-886D-118BBB71D909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162" creationId="{AF34CD61-7234-45AA-8DF1-21DC1EFAE51E}"/>
          </ac:spMkLst>
        </pc:spChg>
        <pc:spChg chg="del mod">
          <ac:chgData name="EAA Santa Ana" userId="7d30cbf4de6cbc16" providerId="LiveId" clId="{5B980574-3DCC-4AE0-B0DE-83E8A742104A}" dt="2023-07-25T18:27:44.387" v="1177" actId="478"/>
          <ac:spMkLst>
            <pc:docMk/>
            <pc:sldMk cId="1755004311" sldId="256"/>
            <ac:spMk id="163" creationId="{1B3BCA8F-4BC1-478C-AF65-00E6DE151400}"/>
          </ac:spMkLst>
        </pc:spChg>
        <pc:spChg chg="del mod">
          <ac:chgData name="EAA Santa Ana" userId="7d30cbf4de6cbc16" providerId="LiveId" clId="{5B980574-3DCC-4AE0-B0DE-83E8A742104A}" dt="2023-07-25T18:14:07.771" v="389" actId="478"/>
          <ac:spMkLst>
            <pc:docMk/>
            <pc:sldMk cId="1755004311" sldId="256"/>
            <ac:spMk id="174" creationId="{60BC8927-F2B0-46C9-915A-7B67DFB8EAC2}"/>
          </ac:spMkLst>
        </pc:spChg>
        <pc:graphicFrameChg chg="add mod modGraphic">
          <ac:chgData name="EAA Santa Ana" userId="7d30cbf4de6cbc16" providerId="LiveId" clId="{5B980574-3DCC-4AE0-B0DE-83E8A742104A}" dt="2023-07-25T20:25:02.904" v="1762" actId="14100"/>
          <ac:graphicFrameMkLst>
            <pc:docMk/>
            <pc:sldMk cId="1755004311" sldId="256"/>
            <ac:graphicFrameMk id="6" creationId="{DEB8D69B-9E36-9329-F0AA-855717EE8274}"/>
          </ac:graphicFrameMkLst>
        </pc:graphicFrameChg>
        <pc:graphicFrameChg chg="add del mod">
          <ac:chgData name="EAA Santa Ana" userId="7d30cbf4de6cbc16" providerId="LiveId" clId="{5B980574-3DCC-4AE0-B0DE-83E8A742104A}" dt="2023-07-25T18:23:05.579" v="824"/>
          <ac:graphicFrameMkLst>
            <pc:docMk/>
            <pc:sldMk cId="1755004311" sldId="256"/>
            <ac:graphicFrameMk id="10" creationId="{7FA580BB-E2B8-26FF-6311-354138183BF7}"/>
          </ac:graphicFrameMkLst>
        </pc:graphicFrameChg>
        <pc:graphicFrameChg chg="add del modGraphic">
          <ac:chgData name="EAA Santa Ana" userId="7d30cbf4de6cbc16" providerId="LiveId" clId="{5B980574-3DCC-4AE0-B0DE-83E8A742104A}" dt="2023-07-25T20:17:51.109" v="1731" actId="3680"/>
          <ac:graphicFrameMkLst>
            <pc:docMk/>
            <pc:sldMk cId="1755004311" sldId="256"/>
            <ac:graphicFrameMk id="14" creationId="{DCF0463A-5D29-C157-179C-0CD069C5D465}"/>
          </ac:graphicFrameMkLst>
        </pc:graphicFrameChg>
        <pc:graphicFrameChg chg="add del mod modGraphic">
          <ac:chgData name="EAA Santa Ana" userId="7d30cbf4de6cbc16" providerId="LiveId" clId="{5B980574-3DCC-4AE0-B0DE-83E8A742104A}" dt="2023-07-25T20:21:26.594" v="1743" actId="478"/>
          <ac:graphicFrameMkLst>
            <pc:docMk/>
            <pc:sldMk cId="1755004311" sldId="256"/>
            <ac:graphicFrameMk id="16" creationId="{4F99C642-3C44-AE99-3E38-F87E1225EADD}"/>
          </ac:graphicFrameMkLst>
        </pc:graphicFrameChg>
        <pc:picChg chg="mod">
          <ac:chgData name="EAA Santa Ana" userId="7d30cbf4de6cbc16" providerId="LiveId" clId="{5B980574-3DCC-4AE0-B0DE-83E8A742104A}" dt="2023-03-08T14:02:44.104" v="51" actId="14100"/>
          <ac:picMkLst>
            <pc:docMk/>
            <pc:sldMk cId="1755004311" sldId="256"/>
            <ac:picMk id="10" creationId="{EA284722-23A8-475F-8BA2-9381682DFB87}"/>
          </ac:picMkLst>
        </pc:picChg>
        <pc:picChg chg="mod modCrop">
          <ac:chgData name="EAA Santa Ana" userId="7d30cbf4de6cbc16" providerId="LiveId" clId="{5B980574-3DCC-4AE0-B0DE-83E8A742104A}" dt="2023-07-25T20:23:42.317" v="1759" actId="1076"/>
          <ac:picMkLst>
            <pc:docMk/>
            <pc:sldMk cId="1755004311" sldId="256"/>
            <ac:picMk id="13" creationId="{DD200D72-3C1B-D10D-DE06-C42A67895EEE}"/>
          </ac:picMkLst>
        </pc:picChg>
        <pc:cxnChg chg="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5" creationId="{FD71C279-69A8-9398-A9DA-5E3CC3FACDF9}"/>
          </ac:cxnSpMkLst>
        </pc:cxnChg>
        <pc:cxnChg chg="del">
          <ac:chgData name="EAA Santa Ana" userId="7d30cbf4de6cbc16" providerId="LiveId" clId="{5B980574-3DCC-4AE0-B0DE-83E8A742104A}" dt="2023-03-08T13:56:41.463" v="6" actId="478"/>
          <ac:cxnSpMkLst>
            <pc:docMk/>
            <pc:sldMk cId="1755004311" sldId="256"/>
            <ac:cxnSpMk id="6" creationId="{690C5EC4-66DB-F6F2-56E9-12F4D1655D62}"/>
          </ac:cxnSpMkLst>
        </pc:cxnChg>
        <pc:cxnChg chg="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8" creationId="{EDEE3478-1D1F-B223-502E-AB73D41AE757}"/>
          </ac:cxnSpMkLst>
        </pc:cxnChg>
        <pc:cxnChg chg="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1" creationId="{4ADF4B06-7329-C2E7-CC30-37E8C2157E65}"/>
          </ac:cxnSpMkLst>
        </pc:cxnChg>
        <pc:cxnChg chg="add 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2" creationId="{833607CA-5856-4953-C6DD-A87C7A61AC47}"/>
          </ac:cxnSpMkLst>
        </pc:cxnChg>
        <pc:cxnChg chg="add del mod">
          <ac:chgData name="EAA Santa Ana" userId="7d30cbf4de6cbc16" providerId="LiveId" clId="{5B980574-3DCC-4AE0-B0DE-83E8A742104A}" dt="2023-07-25T18:09:39.350" v="120" actId="478"/>
          <ac:cxnSpMkLst>
            <pc:docMk/>
            <pc:sldMk cId="1755004311" sldId="256"/>
            <ac:cxnSpMk id="15" creationId="{5AF4E8F1-D394-2477-FD8B-B4371D9B63C8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9" creationId="{967944CB-7190-AC43-ECDD-B46A893842B2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20" creationId="{4F3BD1F2-1D53-4044-A031-5A64A98FB2C9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22" creationId="{E25582B3-21B2-4DF1-F713-BCB639C50392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25" creationId="{C8757816-ED35-BD0D-8C5C-44FB8F897FEE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27" creationId="{D3196A83-8B54-DD7C-1383-D33D6053A76A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33" creationId="{8A6DA243-96C7-3DAD-3293-B238AAE0A52C}"/>
          </ac:cxnSpMkLst>
        </pc:cxnChg>
        <pc:cxnChg chg="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36" creationId="{CEF412B4-B8C5-DDF6-E268-EFABD6CFB671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39" creationId="{865F908A-A57D-80E7-BCEE-6E93841B4E55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42" creationId="{CFAC167D-4086-59C0-7819-D9D39DC6B2AF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53" creationId="{A4431546-B9FB-4DC8-A3B3-C1051654E4B6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54" creationId="{6FC51F9A-51F6-4BEC-B4F1-AD75C96B8124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58" creationId="{72621295-91E4-4187-94E7-B5ECD82A6E04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60" creationId="{7ECC5E9E-BED8-4317-B76E-22CA76260780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61" creationId="{81AAB664-56BE-45D9-83B4-850085A15620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66" creationId="{F2B0FF75-4D3C-A396-DA06-8A1137147B74}"/>
          </ac:cxnSpMkLst>
        </pc:cxnChg>
        <pc:cxnChg chg="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72" creationId="{DB34C20A-6E05-4EC3-9888-ABA987F595FE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73" creationId="{9521A7A1-0E0B-61C9-16E3-216AA68CA625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32" creationId="{FD8D3760-7DB5-42F2-BC57-6F9723F4FADC}"/>
          </ac:cxnSpMkLst>
        </pc:cxnChg>
        <pc:cxnChg chg="del mod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36" creationId="{814CC503-E7E7-446D-BF43-7CA14D985548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37" creationId="{9BFA4061-1AFC-43FF-9C73-ACB94D45E406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029" creationId="{8E52F294-3887-408E-BDA4-E7B2792696D5}"/>
          </ac:cxnSpMkLst>
        </pc:cxnChg>
        <pc:cxnChg chg="del">
          <ac:chgData name="EAA Santa Ana" userId="7d30cbf4de6cbc16" providerId="LiveId" clId="{5B980574-3DCC-4AE0-B0DE-83E8A742104A}" dt="2023-07-25T18:14:07.771" v="389" actId="478"/>
          <ac:cxnSpMkLst>
            <pc:docMk/>
            <pc:sldMk cId="1755004311" sldId="256"/>
            <ac:cxnSpMk id="1042" creationId="{F0467C97-C219-47C9-B358-908C736D4FD0}"/>
          </ac:cxnSpMkLst>
        </pc:cxnChg>
      </pc:sldChg>
      <pc:sldChg chg="modSp add del mod">
        <pc:chgData name="EAA Santa Ana" userId="7d30cbf4de6cbc16" providerId="LiveId" clId="{5B980574-3DCC-4AE0-B0DE-83E8A742104A}" dt="2023-07-25T20:37:19.666" v="1817" actId="2696"/>
        <pc:sldMkLst>
          <pc:docMk/>
          <pc:sldMk cId="3404196101" sldId="257"/>
        </pc:sldMkLst>
        <pc:spChg chg="mod">
          <ac:chgData name="EAA Santa Ana" userId="7d30cbf4de6cbc16" providerId="LiveId" clId="{5B980574-3DCC-4AE0-B0DE-83E8A742104A}" dt="2023-07-25T19:48:18.249" v="1398" actId="1076"/>
          <ac:spMkLst>
            <pc:docMk/>
            <pc:sldMk cId="3404196101" sldId="257"/>
            <ac:spMk id="2" creationId="{D7B1E243-9F42-441A-9212-FD1CD5526139}"/>
          </ac:spMkLst>
        </pc:spChg>
        <pc:spChg chg="mod">
          <ac:chgData name="EAA Santa Ana" userId="7d30cbf4de6cbc16" providerId="LiveId" clId="{5B980574-3DCC-4AE0-B0DE-83E8A742104A}" dt="2023-07-25T20:33:50.472" v="1802" actId="1076"/>
          <ac:spMkLst>
            <pc:docMk/>
            <pc:sldMk cId="3404196101" sldId="257"/>
            <ac:spMk id="3" creationId="{E31B1CDC-4954-66FB-41AA-C88859C0471D}"/>
          </ac:spMkLst>
        </pc:spChg>
        <pc:spChg chg="mod">
          <ac:chgData name="EAA Santa Ana" userId="7d30cbf4de6cbc16" providerId="LiveId" clId="{5B980574-3DCC-4AE0-B0DE-83E8A742104A}" dt="2023-07-25T20:34:20.625" v="1808" actId="1076"/>
          <ac:spMkLst>
            <pc:docMk/>
            <pc:sldMk cId="3404196101" sldId="257"/>
            <ac:spMk id="21" creationId="{4FEC7A20-8191-4532-B0B2-21153C685E65}"/>
          </ac:spMkLst>
        </pc:spChg>
        <pc:spChg chg="mod">
          <ac:chgData name="EAA Santa Ana" userId="7d30cbf4de6cbc16" providerId="LiveId" clId="{5B980574-3DCC-4AE0-B0DE-83E8A742104A}" dt="2023-07-25T20:33:33.901" v="1796" actId="1076"/>
          <ac:spMkLst>
            <pc:docMk/>
            <pc:sldMk cId="3404196101" sldId="257"/>
            <ac:spMk id="28" creationId="{B32069DB-CED8-4890-B2EA-876F85F0620F}"/>
          </ac:spMkLst>
        </pc:spChg>
        <pc:spChg chg="mod">
          <ac:chgData name="EAA Santa Ana" userId="7d30cbf4de6cbc16" providerId="LiveId" clId="{5B980574-3DCC-4AE0-B0DE-83E8A742104A}" dt="2023-07-25T20:34:38.219" v="1812" actId="14100"/>
          <ac:spMkLst>
            <pc:docMk/>
            <pc:sldMk cId="3404196101" sldId="257"/>
            <ac:spMk id="29" creationId="{93B602FF-4277-4FCF-83C8-87B309E36451}"/>
          </ac:spMkLst>
        </pc:spChg>
        <pc:spChg chg="mod">
          <ac:chgData name="EAA Santa Ana" userId="7d30cbf4de6cbc16" providerId="LiveId" clId="{5B980574-3DCC-4AE0-B0DE-83E8A742104A}" dt="2023-07-25T20:33:23.864" v="1794" actId="1076"/>
          <ac:spMkLst>
            <pc:docMk/>
            <pc:sldMk cId="3404196101" sldId="257"/>
            <ac:spMk id="34" creationId="{0750AB97-4E73-73A7-76F4-98BC603A3CE5}"/>
          </ac:spMkLst>
        </pc:spChg>
        <pc:spChg chg="mod">
          <ac:chgData name="EAA Santa Ana" userId="7d30cbf4de6cbc16" providerId="LiveId" clId="{5B980574-3DCC-4AE0-B0DE-83E8A742104A}" dt="2023-07-25T20:33:42.075" v="1798" actId="1076"/>
          <ac:spMkLst>
            <pc:docMk/>
            <pc:sldMk cId="3404196101" sldId="257"/>
            <ac:spMk id="46" creationId="{4275706D-EB5C-448B-B67F-7A27B0440825}"/>
          </ac:spMkLst>
        </pc:spChg>
        <pc:spChg chg="mod">
          <ac:chgData name="EAA Santa Ana" userId="7d30cbf4de6cbc16" providerId="LiveId" clId="{5B980574-3DCC-4AE0-B0DE-83E8A742104A}" dt="2023-07-25T20:33:44.143" v="1799" actId="1076"/>
          <ac:spMkLst>
            <pc:docMk/>
            <pc:sldMk cId="3404196101" sldId="257"/>
            <ac:spMk id="47" creationId="{F4044EC7-BB3E-431E-B94A-BD582794697E}"/>
          </ac:spMkLst>
        </pc:spChg>
        <pc:spChg chg="mod">
          <ac:chgData name="EAA Santa Ana" userId="7d30cbf4de6cbc16" providerId="LiveId" clId="{5B980574-3DCC-4AE0-B0DE-83E8A742104A}" dt="2023-07-25T20:33:38.230" v="1797" actId="1076"/>
          <ac:spMkLst>
            <pc:docMk/>
            <pc:sldMk cId="3404196101" sldId="257"/>
            <ac:spMk id="50" creationId="{0BF74977-3B9A-4F17-A500-58C180A69225}"/>
          </ac:spMkLst>
        </pc:spChg>
        <pc:spChg chg="mod">
          <ac:chgData name="EAA Santa Ana" userId="7d30cbf4de6cbc16" providerId="LiveId" clId="{5B980574-3DCC-4AE0-B0DE-83E8A742104A}" dt="2023-07-25T20:34:30.531" v="1810" actId="1076"/>
          <ac:spMkLst>
            <pc:docMk/>
            <pc:sldMk cId="3404196101" sldId="257"/>
            <ac:spMk id="51" creationId="{CFB1FCF2-48D6-417C-A871-CAB71B334EAB}"/>
          </ac:spMkLst>
        </pc:spChg>
        <pc:spChg chg="mod">
          <ac:chgData name="EAA Santa Ana" userId="7d30cbf4de6cbc16" providerId="LiveId" clId="{5B980574-3DCC-4AE0-B0DE-83E8A742104A}" dt="2023-07-25T20:34:24.488" v="1809" actId="1076"/>
          <ac:spMkLst>
            <pc:docMk/>
            <pc:sldMk cId="3404196101" sldId="257"/>
            <ac:spMk id="63" creationId="{0DE6A261-EB7B-4F4A-B164-3DD612744147}"/>
          </ac:spMkLst>
        </pc:spChg>
        <pc:spChg chg="mod">
          <ac:chgData name="EAA Santa Ana" userId="7d30cbf4de6cbc16" providerId="LiveId" clId="{5B980574-3DCC-4AE0-B0DE-83E8A742104A}" dt="2023-07-25T20:34:11.985" v="1806" actId="207"/>
          <ac:spMkLst>
            <pc:docMk/>
            <pc:sldMk cId="3404196101" sldId="257"/>
            <ac:spMk id="78" creationId="{9ED199B6-0999-E1C9-2229-3E0467AA03EA}"/>
          </ac:spMkLst>
        </pc:spChg>
        <pc:spChg chg="mod">
          <ac:chgData name="EAA Santa Ana" userId="7d30cbf4de6cbc16" providerId="LiveId" clId="{5B980574-3DCC-4AE0-B0DE-83E8A742104A}" dt="2023-07-25T20:33:10.316" v="1792" actId="1076"/>
          <ac:spMkLst>
            <pc:docMk/>
            <pc:sldMk cId="3404196101" sldId="257"/>
            <ac:spMk id="89" creationId="{3A5F0F28-A436-4779-AD6B-6AF64AAE07E7}"/>
          </ac:spMkLst>
        </pc:spChg>
        <pc:spChg chg="mod">
          <ac:chgData name="EAA Santa Ana" userId="7d30cbf4de6cbc16" providerId="LiveId" clId="{5B980574-3DCC-4AE0-B0DE-83E8A742104A}" dt="2023-07-25T20:33:04.539" v="1791" actId="1076"/>
          <ac:spMkLst>
            <pc:docMk/>
            <pc:sldMk cId="3404196101" sldId="257"/>
            <ac:spMk id="90" creationId="{07982A07-C561-42F2-ACCB-B2745E190940}"/>
          </ac:spMkLst>
        </pc:spChg>
        <pc:spChg chg="mod">
          <ac:chgData name="EAA Santa Ana" userId="7d30cbf4de6cbc16" providerId="LiveId" clId="{5B980574-3DCC-4AE0-B0DE-83E8A742104A}" dt="2023-07-25T20:33:04.539" v="1791" actId="1076"/>
          <ac:spMkLst>
            <pc:docMk/>
            <pc:sldMk cId="3404196101" sldId="257"/>
            <ac:spMk id="91" creationId="{18A640E0-4397-4955-8AEB-19CB06D45131}"/>
          </ac:spMkLst>
        </pc:spChg>
        <pc:cxnChg chg="mod">
          <ac:chgData name="EAA Santa Ana" userId="7d30cbf4de6cbc16" providerId="LiveId" clId="{5B980574-3DCC-4AE0-B0DE-83E8A742104A}" dt="2023-07-25T20:34:33.369" v="1811" actId="1076"/>
          <ac:cxnSpMkLst>
            <pc:docMk/>
            <pc:sldMk cId="3404196101" sldId="257"/>
            <ac:cxnSpMk id="19" creationId="{967944CB-7190-AC43-ECDD-B46A893842B2}"/>
          </ac:cxnSpMkLst>
        </pc:cxnChg>
      </pc:sldChg>
      <pc:sldChg chg="addSp delSp modSp add mod">
        <pc:chgData name="EAA Santa Ana" userId="7d30cbf4de6cbc16" providerId="LiveId" clId="{5B980574-3DCC-4AE0-B0DE-83E8A742104A}" dt="2023-07-25T22:22:35.534" v="2511" actId="1076"/>
        <pc:sldMkLst>
          <pc:docMk/>
          <pc:sldMk cId="408328356" sldId="258"/>
        </pc:sldMkLst>
        <pc:spChg chg="mod">
          <ac:chgData name="EAA Santa Ana" userId="7d30cbf4de6cbc16" providerId="LiveId" clId="{5B980574-3DCC-4AE0-B0DE-83E8A742104A}" dt="2023-07-25T22:22:18.862" v="2509" actId="1076"/>
          <ac:spMkLst>
            <pc:docMk/>
            <pc:sldMk cId="408328356" sldId="258"/>
            <ac:spMk id="2" creationId="{D7B1E243-9F42-441A-9212-FD1CD5526139}"/>
          </ac:spMkLst>
        </pc:spChg>
        <pc:spChg chg="add mod">
          <ac:chgData name="EAA Santa Ana" userId="7d30cbf4de6cbc16" providerId="LiveId" clId="{5B980574-3DCC-4AE0-B0DE-83E8A742104A}" dt="2023-07-25T22:13:09.149" v="2409" actId="404"/>
          <ac:spMkLst>
            <pc:docMk/>
            <pc:sldMk cId="408328356" sldId="258"/>
            <ac:spMk id="8" creationId="{4535CA41-27F9-A13E-0DAC-BF0053201769}"/>
          </ac:spMkLst>
        </pc:spChg>
        <pc:spChg chg="add mod">
          <ac:chgData name="EAA Santa Ana" userId="7d30cbf4de6cbc16" providerId="LiveId" clId="{5B980574-3DCC-4AE0-B0DE-83E8A742104A}" dt="2023-07-25T22:13:03.998" v="2408" actId="404"/>
          <ac:spMkLst>
            <pc:docMk/>
            <pc:sldMk cId="408328356" sldId="258"/>
            <ac:spMk id="9" creationId="{271B97DE-F08D-B093-351C-B2C6F558D33B}"/>
          </ac:spMkLst>
        </pc:spChg>
        <pc:spChg chg="add del mod">
          <ac:chgData name="EAA Santa Ana" userId="7d30cbf4de6cbc16" providerId="LiveId" clId="{5B980574-3DCC-4AE0-B0DE-83E8A742104A}" dt="2023-07-25T22:14:52.354" v="2418" actId="478"/>
          <ac:spMkLst>
            <pc:docMk/>
            <pc:sldMk cId="408328356" sldId="258"/>
            <ac:spMk id="22" creationId="{5EA62EE5-3DB3-AD8F-703C-BB02128C91A3}"/>
          </ac:spMkLst>
        </pc:spChg>
        <pc:spChg chg="add mod">
          <ac:chgData name="EAA Santa Ana" userId="7d30cbf4de6cbc16" providerId="LiveId" clId="{5B980574-3DCC-4AE0-B0DE-83E8A742104A}" dt="2023-07-25T22:22:34.798" v="2510" actId="1076"/>
          <ac:spMkLst>
            <pc:docMk/>
            <pc:sldMk cId="408328356" sldId="258"/>
            <ac:spMk id="46" creationId="{13579F76-A368-57AD-C922-800D1A504D63}"/>
          </ac:spMkLst>
        </pc:spChg>
        <pc:spChg chg="add mod">
          <ac:chgData name="EAA Santa Ana" userId="7d30cbf4de6cbc16" providerId="LiveId" clId="{5B980574-3DCC-4AE0-B0DE-83E8A742104A}" dt="2023-07-25T22:22:34.798" v="2510" actId="1076"/>
          <ac:spMkLst>
            <pc:docMk/>
            <pc:sldMk cId="408328356" sldId="258"/>
            <ac:spMk id="47" creationId="{A9F74E38-332F-34A1-86B2-19900E078BA8}"/>
          </ac:spMkLst>
        </pc:spChg>
        <pc:spChg chg="add del">
          <ac:chgData name="EAA Santa Ana" userId="7d30cbf4de6cbc16" providerId="LiveId" clId="{5B980574-3DCC-4AE0-B0DE-83E8A742104A}" dt="2023-07-25T22:15:10.795" v="2422" actId="478"/>
          <ac:spMkLst>
            <pc:docMk/>
            <pc:sldMk cId="408328356" sldId="258"/>
            <ac:spMk id="48" creationId="{805DC20E-40AC-A36C-50EC-51E015A9DCB9}"/>
          </ac:spMkLst>
        </pc:spChg>
        <pc:spChg chg="add mod">
          <ac:chgData name="EAA Santa Ana" userId="7d30cbf4de6cbc16" providerId="LiveId" clId="{5B980574-3DCC-4AE0-B0DE-83E8A742104A}" dt="2023-07-25T22:22:34.798" v="2510" actId="1076"/>
          <ac:spMkLst>
            <pc:docMk/>
            <pc:sldMk cId="408328356" sldId="258"/>
            <ac:spMk id="49" creationId="{09B6949F-CDBB-F3C6-9BE0-011B70263543}"/>
          </ac:spMkLst>
        </pc:spChg>
        <pc:grpChg chg="add mod">
          <ac:chgData name="EAA Santa Ana" userId="7d30cbf4de6cbc16" providerId="LiveId" clId="{5B980574-3DCC-4AE0-B0DE-83E8A742104A}" dt="2023-07-25T22:22:35.534" v="2511" actId="1076"/>
          <ac:grpSpMkLst>
            <pc:docMk/>
            <pc:sldMk cId="408328356" sldId="258"/>
            <ac:grpSpMk id="21" creationId="{2BE57D30-3F48-BF01-0AB7-9443A411BFF1}"/>
          </ac:grpSpMkLst>
        </pc:grpChg>
        <pc:graphicFrameChg chg="add del mod modGraphic">
          <ac:chgData name="EAA Santa Ana" userId="7d30cbf4de6cbc16" providerId="LiveId" clId="{5B980574-3DCC-4AE0-B0DE-83E8A742104A}" dt="2023-07-25T20:30:02.373" v="1779" actId="478"/>
          <ac:graphicFrameMkLst>
            <pc:docMk/>
            <pc:sldMk cId="408328356" sldId="258"/>
            <ac:graphicFrameMk id="3" creationId="{0B5D962E-30F8-2039-4CAB-D95AEE7B4DDE}"/>
          </ac:graphicFrameMkLst>
        </pc:graphicFrameChg>
        <pc:graphicFrameChg chg="mod modGraphic">
          <ac:chgData name="EAA Santa Ana" userId="7d30cbf4de6cbc16" providerId="LiveId" clId="{5B980574-3DCC-4AE0-B0DE-83E8A742104A}" dt="2023-07-25T22:21:19.743" v="2502"/>
          <ac:graphicFrameMkLst>
            <pc:docMk/>
            <pc:sldMk cId="408328356" sldId="258"/>
            <ac:graphicFrameMk id="6" creationId="{DEB8D69B-9E36-9329-F0AA-855717EE8274}"/>
          </ac:graphicFrameMkLst>
        </pc:graphicFrameChg>
        <pc:picChg chg="add del mod">
          <ac:chgData name="EAA Santa Ana" userId="7d30cbf4de6cbc16" providerId="LiveId" clId="{5B980574-3DCC-4AE0-B0DE-83E8A742104A}" dt="2023-07-25T21:10:56.889" v="1939" actId="478"/>
          <ac:picMkLst>
            <pc:docMk/>
            <pc:sldMk cId="408328356" sldId="258"/>
            <ac:picMk id="4" creationId="{6D6A7907-F842-C561-2EA7-BD04DDF638DF}"/>
          </ac:picMkLst>
        </pc:picChg>
        <pc:picChg chg="del">
          <ac:chgData name="EAA Santa Ana" userId="7d30cbf4de6cbc16" providerId="LiveId" clId="{5B980574-3DCC-4AE0-B0DE-83E8A742104A}" dt="2023-07-25T20:36:00.954" v="1813"/>
          <ac:picMkLst>
            <pc:docMk/>
            <pc:sldMk cId="408328356" sldId="258"/>
            <ac:picMk id="4" creationId="{6F6AFBE8-FCF2-7D3E-046B-A4C2D26C16F9}"/>
          </ac:picMkLst>
        </pc:picChg>
        <pc:picChg chg="add mod">
          <ac:chgData name="EAA Santa Ana" userId="7d30cbf4de6cbc16" providerId="LiveId" clId="{5B980574-3DCC-4AE0-B0DE-83E8A742104A}" dt="2023-07-25T21:11:29.642" v="1950" actId="14100"/>
          <ac:picMkLst>
            <pc:docMk/>
            <pc:sldMk cId="408328356" sldId="258"/>
            <ac:picMk id="7" creationId="{EA96E724-26C1-0B12-3D33-F93A9253F32B}"/>
          </ac:picMkLst>
        </pc:picChg>
        <pc:picChg chg="del mod ord">
          <ac:chgData name="EAA Santa Ana" userId="7d30cbf4de6cbc16" providerId="LiveId" clId="{5B980574-3DCC-4AE0-B0DE-83E8A742104A}" dt="2023-07-25T21:08:27.219" v="1935" actId="478"/>
          <ac:picMkLst>
            <pc:docMk/>
            <pc:sldMk cId="408328356" sldId="258"/>
            <ac:picMk id="13" creationId="{DD200D72-3C1B-D10D-DE06-C42A67895EEE}"/>
          </ac:picMkLst>
        </pc:picChg>
        <pc:cxnChg chg="add mod">
          <ac:chgData name="EAA Santa Ana" userId="7d30cbf4de6cbc16" providerId="LiveId" clId="{5B980574-3DCC-4AE0-B0DE-83E8A742104A}" dt="2023-07-25T22:22:35.534" v="2511" actId="1076"/>
          <ac:cxnSpMkLst>
            <pc:docMk/>
            <pc:sldMk cId="408328356" sldId="258"/>
            <ac:cxnSpMk id="11" creationId="{914D27BF-B49A-94D8-CE37-73F66F5EB3FE}"/>
          </ac:cxnSpMkLst>
        </pc:cxnChg>
        <pc:cxnChg chg="add mod">
          <ac:chgData name="EAA Santa Ana" userId="7d30cbf4de6cbc16" providerId="LiveId" clId="{5B980574-3DCC-4AE0-B0DE-83E8A742104A}" dt="2023-07-25T22:22:35.534" v="2511" actId="1076"/>
          <ac:cxnSpMkLst>
            <pc:docMk/>
            <pc:sldMk cId="408328356" sldId="258"/>
            <ac:cxnSpMk id="17" creationId="{C2C7DE38-E2C2-4575-7651-650AE5CA778B}"/>
          </ac:cxnSpMkLst>
        </pc:cxnChg>
        <pc:cxnChg chg="add del mod">
          <ac:chgData name="EAA Santa Ana" userId="7d30cbf4de6cbc16" providerId="LiveId" clId="{5B980574-3DCC-4AE0-B0DE-83E8A742104A}" dt="2023-07-25T21:27:41.344" v="2380" actId="478"/>
          <ac:cxnSpMkLst>
            <pc:docMk/>
            <pc:sldMk cId="408328356" sldId="258"/>
            <ac:cxnSpMk id="26" creationId="{802B41F0-60E3-879B-6F25-632F067BE18B}"/>
          </ac:cxnSpMkLst>
        </pc:cxnChg>
        <pc:cxnChg chg="add del mod">
          <ac:chgData name="EAA Santa Ana" userId="7d30cbf4de6cbc16" providerId="LiveId" clId="{5B980574-3DCC-4AE0-B0DE-83E8A742104A}" dt="2023-07-25T21:27:25.541" v="2366"/>
          <ac:cxnSpMkLst>
            <pc:docMk/>
            <pc:sldMk cId="408328356" sldId="258"/>
            <ac:cxnSpMk id="27" creationId="{BB766DE7-C46B-37AF-9973-6EF1A4618AE8}"/>
          </ac:cxnSpMkLst>
        </pc:cxnChg>
      </pc:sldChg>
      <pc:sldChg chg="addSp delSp modSp add mod">
        <pc:chgData name="EAA Santa Ana" userId="7d30cbf4de6cbc16" providerId="LiveId" clId="{5B980574-3DCC-4AE0-B0DE-83E8A742104A}" dt="2023-07-25T20:39:58.637" v="1844" actId="1076"/>
        <pc:sldMkLst>
          <pc:docMk/>
          <pc:sldMk cId="618850111" sldId="259"/>
        </pc:sldMkLst>
        <pc:spChg chg="mod">
          <ac:chgData name="EAA Santa Ana" userId="7d30cbf4de6cbc16" providerId="LiveId" clId="{5B980574-3DCC-4AE0-B0DE-83E8A742104A}" dt="2023-07-25T20:38:41.368" v="1824" actId="1076"/>
          <ac:spMkLst>
            <pc:docMk/>
            <pc:sldMk cId="618850111" sldId="259"/>
            <ac:spMk id="3" creationId="{E31B1CDC-4954-66FB-41AA-C88859C0471D}"/>
          </ac:spMkLst>
        </pc:spChg>
        <pc:spChg chg="mod">
          <ac:chgData name="EAA Santa Ana" userId="7d30cbf4de6cbc16" providerId="LiveId" clId="{5B980574-3DCC-4AE0-B0DE-83E8A742104A}" dt="2023-07-25T20:39:58.637" v="1844" actId="1076"/>
          <ac:spMkLst>
            <pc:docMk/>
            <pc:sldMk cId="618850111" sldId="259"/>
            <ac:spMk id="24" creationId="{0ED741CE-9E36-4C46-B2E3-048092A2F7EE}"/>
          </ac:spMkLst>
        </pc:spChg>
        <pc:spChg chg="mod">
          <ac:chgData name="EAA Santa Ana" userId="7d30cbf4de6cbc16" providerId="LiveId" clId="{5B980574-3DCC-4AE0-B0DE-83E8A742104A}" dt="2023-07-25T20:38:47.152" v="1825" actId="1076"/>
          <ac:spMkLst>
            <pc:docMk/>
            <pc:sldMk cId="618850111" sldId="259"/>
            <ac:spMk id="49" creationId="{8D0F10B0-D903-4FEA-88AC-F6A30CF2F56F}"/>
          </ac:spMkLst>
        </pc:spChg>
        <pc:spChg chg="mod">
          <ac:chgData name="EAA Santa Ana" userId="7d30cbf4de6cbc16" providerId="LiveId" clId="{5B980574-3DCC-4AE0-B0DE-83E8A742104A}" dt="2023-07-25T20:37:48.374" v="1819" actId="1076"/>
          <ac:spMkLst>
            <pc:docMk/>
            <pc:sldMk cId="618850111" sldId="259"/>
            <ac:spMk id="78" creationId="{9ED199B6-0999-E1C9-2229-3E0467AA03EA}"/>
          </ac:spMkLst>
        </pc:spChg>
        <pc:cxnChg chg="del">
          <ac:chgData name="EAA Santa Ana" userId="7d30cbf4de6cbc16" providerId="LiveId" clId="{5B980574-3DCC-4AE0-B0DE-83E8A742104A}" dt="2023-07-25T20:38:49.635" v="1826" actId="478"/>
          <ac:cxnSpMkLst>
            <pc:docMk/>
            <pc:sldMk cId="618850111" sldId="259"/>
            <ac:cxnSpMk id="6" creationId="{690C5EC4-66DB-F6F2-56E9-12F4D1655D62}"/>
          </ac:cxnSpMkLst>
        </pc:cxnChg>
        <pc:cxnChg chg="add mod">
          <ac:chgData name="EAA Santa Ana" userId="7d30cbf4de6cbc16" providerId="LiveId" clId="{5B980574-3DCC-4AE0-B0DE-83E8A742104A}" dt="2023-07-25T20:39:08.573" v="1830" actId="1076"/>
          <ac:cxnSpMkLst>
            <pc:docMk/>
            <pc:sldMk cId="618850111" sldId="259"/>
            <ac:cxnSpMk id="12" creationId="{555567A9-6C62-5539-DE9E-47B6081D07A8}"/>
          </ac:cxnSpMkLst>
        </pc:cxnChg>
      </pc:sldChg>
    </pc:docChg>
  </pc:docChgLst>
  <pc:docChgLst>
    <pc:chgData name="EAA Santa Ana" userId="7d30cbf4de6cbc16" providerId="LiveId" clId="{3F5BF37A-F33D-4C0A-887F-986219B9B351}"/>
    <pc:docChg chg="undo custSel modSld modMainMaster">
      <pc:chgData name="EAA Santa Ana" userId="7d30cbf4de6cbc16" providerId="LiveId" clId="{3F5BF37A-F33D-4C0A-887F-986219B9B351}" dt="2022-12-28T13:42:27.345" v="324" actId="1076"/>
      <pc:docMkLst>
        <pc:docMk/>
      </pc:docMkLst>
      <pc:sldChg chg="addSp delSp modSp mod">
        <pc:chgData name="EAA Santa Ana" userId="7d30cbf4de6cbc16" providerId="LiveId" clId="{3F5BF37A-F33D-4C0A-887F-986219B9B351}" dt="2022-12-28T13:42:27.345" v="324" actId="1076"/>
        <pc:sldMkLst>
          <pc:docMk/>
          <pc:sldMk cId="1755004311" sldId="256"/>
        </pc:sldMkLst>
        <pc:spChg chg="mod">
          <ac:chgData name="EAA Santa Ana" userId="7d30cbf4de6cbc16" providerId="LiveId" clId="{3F5BF37A-F33D-4C0A-887F-986219B9B351}" dt="2022-06-09T17:18:48.076" v="70" actId="1076"/>
          <ac:spMkLst>
            <pc:docMk/>
            <pc:sldMk cId="1755004311" sldId="256"/>
            <ac:spMk id="2" creationId="{D7B1E243-9F42-441A-9212-FD1CD5526139}"/>
          </ac:spMkLst>
        </pc:spChg>
        <pc:spChg chg="mod">
          <ac:chgData name="EAA Santa Ana" userId="7d30cbf4de6cbc16" providerId="LiveId" clId="{3F5BF37A-F33D-4C0A-887F-986219B9B351}" dt="2022-06-09T18:57:26.809" v="104" actId="1076"/>
          <ac:spMkLst>
            <pc:docMk/>
            <pc:sldMk cId="1755004311" sldId="256"/>
            <ac:spMk id="4" creationId="{8CE48724-B9BA-4586-BA62-0A946BE9D6AF}"/>
          </ac:spMkLst>
        </pc:spChg>
        <pc:spChg chg="mod">
          <ac:chgData name="EAA Santa Ana" userId="7d30cbf4de6cbc16" providerId="LiveId" clId="{3F5BF37A-F33D-4C0A-887F-986219B9B351}" dt="2022-06-09T18:57:33.017" v="106" actId="1076"/>
          <ac:spMkLst>
            <pc:docMk/>
            <pc:sldMk cId="1755004311" sldId="256"/>
            <ac:spMk id="7" creationId="{4D54FCF5-F6F5-4D67-B9AD-4DE0A3C3ABC0}"/>
          </ac:spMkLst>
        </pc:spChg>
        <pc:spChg chg="mod">
          <ac:chgData name="EAA Santa Ana" userId="7d30cbf4de6cbc16" providerId="LiveId" clId="{3F5BF37A-F33D-4C0A-887F-986219B9B351}" dt="2022-06-09T18:57:56.682" v="111" actId="1076"/>
          <ac:spMkLst>
            <pc:docMk/>
            <pc:sldMk cId="1755004311" sldId="256"/>
            <ac:spMk id="9" creationId="{FDD854C4-3608-4F52-AA2E-A8782F22794D}"/>
          </ac:spMkLst>
        </pc:spChg>
        <pc:spChg chg="mod">
          <ac:chgData name="EAA Santa Ana" userId="7d30cbf4de6cbc16" providerId="LiveId" clId="{3F5BF37A-F33D-4C0A-887F-986219B9B351}" dt="2022-06-09T18:59:29.716" v="131" actId="1076"/>
          <ac:spMkLst>
            <pc:docMk/>
            <pc:sldMk cId="1755004311" sldId="256"/>
            <ac:spMk id="21" creationId="{4FEC7A20-8191-4532-B0B2-21153C685E65}"/>
          </ac:spMkLst>
        </pc:spChg>
        <pc:spChg chg="mod">
          <ac:chgData name="EAA Santa Ana" userId="7d30cbf4de6cbc16" providerId="LiveId" clId="{3F5BF37A-F33D-4C0A-887F-986219B9B351}" dt="2022-09-30T20:25:11.562" v="322" actId="20577"/>
          <ac:spMkLst>
            <pc:docMk/>
            <pc:sldMk cId="1755004311" sldId="256"/>
            <ac:spMk id="24" creationId="{0ED741CE-9E36-4C46-B2E3-048092A2F7EE}"/>
          </ac:spMkLst>
        </pc:spChg>
        <pc:spChg chg="mod">
          <ac:chgData name="EAA Santa Ana" userId="7d30cbf4de6cbc16" providerId="LiveId" clId="{3F5BF37A-F33D-4C0A-887F-986219B9B351}" dt="2022-06-09T19:03:17.584" v="174" actId="14100"/>
          <ac:spMkLst>
            <pc:docMk/>
            <pc:sldMk cId="1755004311" sldId="256"/>
            <ac:spMk id="28" creationId="{B32069DB-CED8-4890-B2EA-876F85F0620F}"/>
          </ac:spMkLst>
        </pc:spChg>
        <pc:spChg chg="mod">
          <ac:chgData name="EAA Santa Ana" userId="7d30cbf4de6cbc16" providerId="LiveId" clId="{3F5BF37A-F33D-4C0A-887F-986219B9B351}" dt="2022-06-09T19:00:23.166" v="140" actId="1076"/>
          <ac:spMkLst>
            <pc:docMk/>
            <pc:sldMk cId="1755004311" sldId="256"/>
            <ac:spMk id="29" creationId="{93B602FF-4277-4FCF-83C8-87B309E36451}"/>
          </ac:spMkLst>
        </pc:spChg>
        <pc:spChg chg="mod">
          <ac:chgData name="EAA Santa Ana" userId="7d30cbf4de6cbc16" providerId="LiveId" clId="{3F5BF37A-F33D-4C0A-887F-986219B9B351}" dt="2022-06-09T19:00:38.917" v="143" actId="1076"/>
          <ac:spMkLst>
            <pc:docMk/>
            <pc:sldMk cId="1755004311" sldId="256"/>
            <ac:spMk id="46" creationId="{4275706D-EB5C-448B-B67F-7A27B0440825}"/>
          </ac:spMkLst>
        </pc:spChg>
        <pc:spChg chg="mod">
          <ac:chgData name="EAA Santa Ana" userId="7d30cbf4de6cbc16" providerId="LiveId" clId="{3F5BF37A-F33D-4C0A-887F-986219B9B351}" dt="2022-06-10T13:35:04.538" v="314" actId="20577"/>
          <ac:spMkLst>
            <pc:docMk/>
            <pc:sldMk cId="1755004311" sldId="256"/>
            <ac:spMk id="47" creationId="{F4044EC7-BB3E-431E-B94A-BD582794697E}"/>
          </ac:spMkLst>
        </pc:spChg>
        <pc:spChg chg="mod">
          <ac:chgData name="EAA Santa Ana" userId="7d30cbf4de6cbc16" providerId="LiveId" clId="{3F5BF37A-F33D-4C0A-887F-986219B9B351}" dt="2022-12-28T13:42:27.345" v="324" actId="1076"/>
          <ac:spMkLst>
            <pc:docMk/>
            <pc:sldMk cId="1755004311" sldId="256"/>
            <ac:spMk id="49" creationId="{8D0F10B0-D903-4FEA-88AC-F6A30CF2F56F}"/>
          </ac:spMkLst>
        </pc:spChg>
        <pc:spChg chg="mod">
          <ac:chgData name="EAA Santa Ana" userId="7d30cbf4de6cbc16" providerId="LiveId" clId="{3F5BF37A-F33D-4C0A-887F-986219B9B351}" dt="2022-06-09T19:02:59.832" v="171" actId="1076"/>
          <ac:spMkLst>
            <pc:docMk/>
            <pc:sldMk cId="1755004311" sldId="256"/>
            <ac:spMk id="50" creationId="{0BF74977-3B9A-4F17-A500-58C180A69225}"/>
          </ac:spMkLst>
        </pc:spChg>
        <pc:spChg chg="mod">
          <ac:chgData name="EAA Santa Ana" userId="7d30cbf4de6cbc16" providerId="LiveId" clId="{3F5BF37A-F33D-4C0A-887F-986219B9B351}" dt="2022-06-09T19:04:43.106" v="191" actId="1076"/>
          <ac:spMkLst>
            <pc:docMk/>
            <pc:sldMk cId="1755004311" sldId="256"/>
            <ac:spMk id="51" creationId="{CFB1FCF2-48D6-417C-A871-CAB71B334EAB}"/>
          </ac:spMkLst>
        </pc:spChg>
        <pc:spChg chg="mod">
          <ac:chgData name="EAA Santa Ana" userId="7d30cbf4de6cbc16" providerId="LiveId" clId="{3F5BF37A-F33D-4C0A-887F-986219B9B351}" dt="2022-06-09T18:59:52.295" v="135" actId="14100"/>
          <ac:spMkLst>
            <pc:docMk/>
            <pc:sldMk cId="1755004311" sldId="256"/>
            <ac:spMk id="63" creationId="{0DE6A261-EB7B-4F4A-B164-3DD612744147}"/>
          </ac:spMkLst>
        </pc:spChg>
        <pc:spChg chg="add mod">
          <ac:chgData name="EAA Santa Ana" userId="7d30cbf4de6cbc16" providerId="LiveId" clId="{3F5BF37A-F33D-4C0A-887F-986219B9B351}" dt="2022-06-09T19:30:45.064" v="240" actId="20577"/>
          <ac:spMkLst>
            <pc:docMk/>
            <pc:sldMk cId="1755004311" sldId="256"/>
            <ac:spMk id="78" creationId="{9ED199B6-0999-E1C9-2229-3E0467AA03EA}"/>
          </ac:spMkLst>
        </pc:spChg>
        <pc:spChg chg="mod">
          <ac:chgData name="EAA Santa Ana" userId="7d30cbf4de6cbc16" providerId="LiveId" clId="{3F5BF37A-F33D-4C0A-887F-986219B9B351}" dt="2022-06-09T19:05:06.519" v="194" actId="1076"/>
          <ac:spMkLst>
            <pc:docMk/>
            <pc:sldMk cId="1755004311" sldId="256"/>
            <ac:spMk id="89" creationId="{3A5F0F28-A436-4779-AD6B-6AF64AAE07E7}"/>
          </ac:spMkLst>
        </pc:spChg>
        <pc:spChg chg="mod">
          <ac:chgData name="EAA Santa Ana" userId="7d30cbf4de6cbc16" providerId="LiveId" clId="{3F5BF37A-F33D-4C0A-887F-986219B9B351}" dt="2022-06-09T19:06:51.596" v="211" actId="1076"/>
          <ac:spMkLst>
            <pc:docMk/>
            <pc:sldMk cId="1755004311" sldId="256"/>
            <ac:spMk id="90" creationId="{07982A07-C561-42F2-ACCB-B2745E190940}"/>
          </ac:spMkLst>
        </pc:spChg>
        <pc:spChg chg="mod">
          <ac:chgData name="EAA Santa Ana" userId="7d30cbf4de6cbc16" providerId="LiveId" clId="{3F5BF37A-F33D-4C0A-887F-986219B9B351}" dt="2022-06-09T19:07:05.294" v="214" actId="1076"/>
          <ac:spMkLst>
            <pc:docMk/>
            <pc:sldMk cId="1755004311" sldId="256"/>
            <ac:spMk id="91" creationId="{18A640E0-4397-4955-8AEB-19CB06D45131}"/>
          </ac:spMkLst>
        </pc:spChg>
        <pc:spChg chg="mod">
          <ac:chgData name="EAA Santa Ana" userId="7d30cbf4de6cbc16" providerId="LiveId" clId="{3F5BF37A-F33D-4C0A-887F-986219B9B351}" dt="2022-06-09T19:32:39.768" v="250" actId="1076"/>
          <ac:spMkLst>
            <pc:docMk/>
            <pc:sldMk cId="1755004311" sldId="256"/>
            <ac:spMk id="127" creationId="{44E8B5E2-616D-4BDC-9345-BAC95E9CCBA2}"/>
          </ac:spMkLst>
        </pc:spChg>
        <pc:spChg chg="mod">
          <ac:chgData name="EAA Santa Ana" userId="7d30cbf4de6cbc16" providerId="LiveId" clId="{3F5BF37A-F33D-4C0A-887F-986219B9B351}" dt="2022-06-09T19:33:42.610" v="261" actId="1076"/>
          <ac:spMkLst>
            <pc:docMk/>
            <pc:sldMk cId="1755004311" sldId="256"/>
            <ac:spMk id="128" creationId="{E4071153-7F49-492E-886D-118BBB71D909}"/>
          </ac:spMkLst>
        </pc:spChg>
        <pc:spChg chg="mod">
          <ac:chgData name="EAA Santa Ana" userId="7d30cbf4de6cbc16" providerId="LiveId" clId="{3F5BF37A-F33D-4C0A-887F-986219B9B351}" dt="2022-06-09T19:32:56.846" v="253" actId="1076"/>
          <ac:spMkLst>
            <pc:docMk/>
            <pc:sldMk cId="1755004311" sldId="256"/>
            <ac:spMk id="162" creationId="{AF34CD61-7234-45AA-8DF1-21DC1EFAE51E}"/>
          </ac:spMkLst>
        </pc:spChg>
        <pc:spChg chg="mod">
          <ac:chgData name="EAA Santa Ana" userId="7d30cbf4de6cbc16" providerId="LiveId" clId="{3F5BF37A-F33D-4C0A-887F-986219B9B351}" dt="2022-06-09T19:33:05.467" v="255" actId="1076"/>
          <ac:spMkLst>
            <pc:docMk/>
            <pc:sldMk cId="1755004311" sldId="256"/>
            <ac:spMk id="163" creationId="{1B3BCA8F-4BC1-478C-AF65-00E6DE151400}"/>
          </ac:spMkLst>
        </pc:spChg>
        <pc:spChg chg="mod">
          <ac:chgData name="EAA Santa Ana" userId="7d30cbf4de6cbc16" providerId="LiveId" clId="{3F5BF37A-F33D-4C0A-887F-986219B9B351}" dt="2022-06-10T13:35:27.601" v="316" actId="14100"/>
          <ac:spMkLst>
            <pc:docMk/>
            <pc:sldMk cId="1755004311" sldId="256"/>
            <ac:spMk id="174" creationId="{60BC8927-F2B0-46C9-915A-7B67DFB8EAC2}"/>
          </ac:spMkLst>
        </pc:spChg>
        <pc:picChg chg="add del mod">
          <ac:chgData name="EAA Santa Ana" userId="7d30cbf4de6cbc16" providerId="LiveId" clId="{3F5BF37A-F33D-4C0A-887F-986219B9B351}" dt="2022-06-09T19:43:24.729" v="312" actId="1076"/>
          <ac:picMkLst>
            <pc:docMk/>
            <pc:sldMk cId="1755004311" sldId="256"/>
            <ac:picMk id="10" creationId="{EA284722-23A8-475F-8BA2-9381682DFB87}"/>
          </ac:picMkLst>
        </pc:picChg>
        <pc:cxnChg chg="mod">
          <ac:chgData name="EAA Santa Ana" userId="7d30cbf4de6cbc16" providerId="LiveId" clId="{3F5BF37A-F33D-4C0A-887F-986219B9B351}" dt="2022-06-09T18:59:14.595" v="126" actId="1076"/>
          <ac:cxnSpMkLst>
            <pc:docMk/>
            <pc:sldMk cId="1755004311" sldId="256"/>
            <ac:cxnSpMk id="20" creationId="{4F3BD1F2-1D53-4044-A031-5A64A98FB2C9}"/>
          </ac:cxnSpMkLst>
        </pc:cxnChg>
        <pc:cxnChg chg="mod">
          <ac:chgData name="EAA Santa Ana" userId="7d30cbf4de6cbc16" providerId="LiveId" clId="{3F5BF37A-F33D-4C0A-887F-986219B9B351}" dt="2022-06-09T19:00:11.715" v="138" actId="1076"/>
          <ac:cxnSpMkLst>
            <pc:docMk/>
            <pc:sldMk cId="1755004311" sldId="256"/>
            <ac:cxnSpMk id="53" creationId="{A4431546-B9FB-4DC8-A3B3-C1051654E4B6}"/>
          </ac:cxnSpMkLst>
        </pc:cxnChg>
        <pc:cxnChg chg="mod">
          <ac:chgData name="EAA Santa Ana" userId="7d30cbf4de6cbc16" providerId="LiveId" clId="{3F5BF37A-F33D-4C0A-887F-986219B9B351}" dt="2022-06-09T18:58:04.002" v="112" actId="1076"/>
          <ac:cxnSpMkLst>
            <pc:docMk/>
            <pc:sldMk cId="1755004311" sldId="256"/>
            <ac:cxnSpMk id="54" creationId="{6FC51F9A-51F6-4BEC-B4F1-AD75C96B8124}"/>
          </ac:cxnSpMkLst>
        </pc:cxnChg>
        <pc:cxnChg chg="mod">
          <ac:chgData name="EAA Santa Ana" userId="7d30cbf4de6cbc16" providerId="LiveId" clId="{3F5BF37A-F33D-4C0A-887F-986219B9B351}" dt="2022-06-09T19:00:18.808" v="139" actId="1076"/>
          <ac:cxnSpMkLst>
            <pc:docMk/>
            <pc:sldMk cId="1755004311" sldId="256"/>
            <ac:cxnSpMk id="58" creationId="{72621295-91E4-4187-94E7-B5ECD82A6E04}"/>
          </ac:cxnSpMkLst>
        </pc:cxnChg>
        <pc:cxnChg chg="del mod">
          <ac:chgData name="EAA Santa Ana" userId="7d30cbf4de6cbc16" providerId="LiveId" clId="{3F5BF37A-F33D-4C0A-887F-986219B9B351}" dt="2022-06-09T19:31:32.982" v="244" actId="478"/>
          <ac:cxnSpMkLst>
            <pc:docMk/>
            <pc:sldMk cId="1755004311" sldId="256"/>
            <ac:cxnSpMk id="59" creationId="{243F67B7-D196-4070-9795-085330247D36}"/>
          </ac:cxnSpMkLst>
        </pc:cxnChg>
        <pc:cxnChg chg="mod">
          <ac:chgData name="EAA Santa Ana" userId="7d30cbf4de6cbc16" providerId="LiveId" clId="{3F5BF37A-F33D-4C0A-887F-986219B9B351}" dt="2022-06-09T19:03:25.368" v="176" actId="1076"/>
          <ac:cxnSpMkLst>
            <pc:docMk/>
            <pc:sldMk cId="1755004311" sldId="256"/>
            <ac:cxnSpMk id="60" creationId="{7ECC5E9E-BED8-4317-B76E-22CA76260780}"/>
          </ac:cxnSpMkLst>
        </pc:cxnChg>
        <pc:cxnChg chg="mod">
          <ac:chgData name="EAA Santa Ana" userId="7d30cbf4de6cbc16" providerId="LiveId" clId="{3F5BF37A-F33D-4C0A-887F-986219B9B351}" dt="2022-06-09T18:59:36.062" v="132" actId="1076"/>
          <ac:cxnSpMkLst>
            <pc:docMk/>
            <pc:sldMk cId="1755004311" sldId="256"/>
            <ac:cxnSpMk id="61" creationId="{81AAB664-56BE-45D9-83B4-850085A15620}"/>
          </ac:cxnSpMkLst>
        </pc:cxnChg>
        <pc:cxnChg chg="mod">
          <ac:chgData name="EAA Santa Ana" userId="7d30cbf4de6cbc16" providerId="LiveId" clId="{3F5BF37A-F33D-4C0A-887F-986219B9B351}" dt="2022-06-09T19:02:22.866" v="163" actId="1076"/>
          <ac:cxnSpMkLst>
            <pc:docMk/>
            <pc:sldMk cId="1755004311" sldId="256"/>
            <ac:cxnSpMk id="62" creationId="{9D63CB2D-798E-4706-9889-75A8814058A3}"/>
          </ac:cxnSpMkLst>
        </pc:cxnChg>
        <pc:cxnChg chg="mod">
          <ac:chgData name="EAA Santa Ana" userId="7d30cbf4de6cbc16" providerId="LiveId" clId="{3F5BF37A-F33D-4C0A-887F-986219B9B351}" dt="2022-06-09T19:32:43.660" v="251" actId="1076"/>
          <ac:cxnSpMkLst>
            <pc:docMk/>
            <pc:sldMk cId="1755004311" sldId="256"/>
            <ac:cxnSpMk id="64" creationId="{B93F6147-9B0A-4DEF-A2BB-D9922965ECFC}"/>
          </ac:cxnSpMkLst>
        </pc:cxnChg>
        <pc:cxnChg chg="mod">
          <ac:chgData name="EAA Santa Ana" userId="7d30cbf4de6cbc16" providerId="LiveId" clId="{3F5BF37A-F33D-4C0A-887F-986219B9B351}" dt="2022-06-09T19:33:27.038" v="258" actId="1076"/>
          <ac:cxnSpMkLst>
            <pc:docMk/>
            <pc:sldMk cId="1755004311" sldId="256"/>
            <ac:cxnSpMk id="65" creationId="{88623DD2-FC74-48C7-A54F-151CC90E512E}"/>
          </ac:cxnSpMkLst>
        </pc:cxnChg>
        <pc:cxnChg chg="add mod">
          <ac:chgData name="EAA Santa Ana" userId="7d30cbf4de6cbc16" providerId="LiveId" clId="{3F5BF37A-F33D-4C0A-887F-986219B9B351}" dt="2022-06-09T18:57:51.505" v="110" actId="1076"/>
          <ac:cxnSpMkLst>
            <pc:docMk/>
            <pc:sldMk cId="1755004311" sldId="256"/>
            <ac:cxnSpMk id="66" creationId="{F2B0FF75-4D3C-A396-DA06-8A1137147B74}"/>
          </ac:cxnSpMkLst>
        </pc:cxnChg>
        <pc:cxnChg chg="mod">
          <ac:chgData name="EAA Santa Ana" userId="7d30cbf4de6cbc16" providerId="LiveId" clId="{3F5BF37A-F33D-4C0A-887F-986219B9B351}" dt="2022-06-09T19:03:05.862" v="172" actId="1076"/>
          <ac:cxnSpMkLst>
            <pc:docMk/>
            <pc:sldMk cId="1755004311" sldId="256"/>
            <ac:cxnSpMk id="72" creationId="{DB34C20A-6E05-4EC3-9888-ABA987F595FE}"/>
          </ac:cxnSpMkLst>
        </pc:cxnChg>
        <pc:cxnChg chg="add mod">
          <ac:chgData name="EAA Santa Ana" userId="7d30cbf4de6cbc16" providerId="LiveId" clId="{3F5BF37A-F33D-4C0A-887F-986219B9B351}" dt="2022-06-09T19:04:23.406" v="189" actId="1076"/>
          <ac:cxnSpMkLst>
            <pc:docMk/>
            <pc:sldMk cId="1755004311" sldId="256"/>
            <ac:cxnSpMk id="73" creationId="{9521A7A1-0E0B-61C9-16E3-216AA68CA625}"/>
          </ac:cxnSpMkLst>
        </pc:cxnChg>
        <pc:cxnChg chg="add mod">
          <ac:chgData name="EAA Santa Ana" userId="7d30cbf4de6cbc16" providerId="LiveId" clId="{3F5BF37A-F33D-4C0A-887F-986219B9B351}" dt="2022-06-09T19:42:58.113" v="310" actId="1076"/>
          <ac:cxnSpMkLst>
            <pc:docMk/>
            <pc:sldMk cId="1755004311" sldId="256"/>
            <ac:cxnSpMk id="79" creationId="{2D85A5B9-CFB0-62BA-A4BB-6A160ADA2ECD}"/>
          </ac:cxnSpMkLst>
        </pc:cxnChg>
        <pc:cxnChg chg="add mod">
          <ac:chgData name="EAA Santa Ana" userId="7d30cbf4de6cbc16" providerId="LiveId" clId="{3F5BF37A-F33D-4C0A-887F-986219B9B351}" dt="2022-06-09T19:30:29.953" v="222" actId="1076"/>
          <ac:cxnSpMkLst>
            <pc:docMk/>
            <pc:sldMk cId="1755004311" sldId="256"/>
            <ac:cxnSpMk id="80" creationId="{DC092E27-96BE-73BC-DD7E-E26626C3A95E}"/>
          </ac:cxnSpMkLst>
        </pc:cxnChg>
        <pc:cxnChg chg="del mod">
          <ac:chgData name="EAA Santa Ana" userId="7d30cbf4de6cbc16" providerId="LiveId" clId="{3F5BF37A-F33D-4C0A-887F-986219B9B351}" dt="2022-06-09T19:31:30.646" v="243" actId="478"/>
          <ac:cxnSpMkLst>
            <pc:docMk/>
            <pc:sldMk cId="1755004311" sldId="256"/>
            <ac:cxnSpMk id="84" creationId="{CC817263-25EC-4A2C-BE4E-43FFF7D824E5}"/>
          </ac:cxnSpMkLst>
        </pc:cxnChg>
        <pc:cxnChg chg="mod">
          <ac:chgData name="EAA Santa Ana" userId="7d30cbf4de6cbc16" providerId="LiveId" clId="{3F5BF37A-F33D-4C0A-887F-986219B9B351}" dt="2022-06-09T19:31:05.174" v="242" actId="1076"/>
          <ac:cxnSpMkLst>
            <pc:docMk/>
            <pc:sldMk cId="1755004311" sldId="256"/>
            <ac:cxnSpMk id="93" creationId="{1AEA1D9A-0B54-45A7-B5F3-67ABF72D8526}"/>
          </ac:cxnSpMkLst>
        </pc:cxnChg>
        <pc:cxnChg chg="mod">
          <ac:chgData name="EAA Santa Ana" userId="7d30cbf4de6cbc16" providerId="LiveId" clId="{3F5BF37A-F33D-4C0A-887F-986219B9B351}" dt="2022-06-09T19:05:11.660" v="195" actId="1076"/>
          <ac:cxnSpMkLst>
            <pc:docMk/>
            <pc:sldMk cId="1755004311" sldId="256"/>
            <ac:cxnSpMk id="95" creationId="{92A8428C-7417-4369-9D59-4233ACAF52C4}"/>
          </ac:cxnSpMkLst>
        </pc:cxnChg>
        <pc:cxnChg chg="mod">
          <ac:chgData name="EAA Santa Ana" userId="7d30cbf4de6cbc16" providerId="LiveId" clId="{3F5BF37A-F33D-4C0A-887F-986219B9B351}" dt="2022-06-09T19:06:44.181" v="209" actId="1076"/>
          <ac:cxnSpMkLst>
            <pc:docMk/>
            <pc:sldMk cId="1755004311" sldId="256"/>
            <ac:cxnSpMk id="97" creationId="{C60687A0-7134-406B-8BC5-A7BE1265BE13}"/>
          </ac:cxnSpMkLst>
        </pc:cxnChg>
        <pc:cxnChg chg="mod">
          <ac:chgData name="EAA Santa Ana" userId="7d30cbf4de6cbc16" providerId="LiveId" clId="{3F5BF37A-F33D-4C0A-887F-986219B9B351}" dt="2022-06-09T19:06:46.465" v="210" actId="1076"/>
          <ac:cxnSpMkLst>
            <pc:docMk/>
            <pc:sldMk cId="1755004311" sldId="256"/>
            <ac:cxnSpMk id="106" creationId="{A728B82D-B44F-493F-849A-202851FE0E8B}"/>
          </ac:cxnSpMkLst>
        </pc:cxnChg>
        <pc:cxnChg chg="mod">
          <ac:chgData name="EAA Santa Ana" userId="7d30cbf4de6cbc16" providerId="LiveId" clId="{3F5BF37A-F33D-4C0A-887F-986219B9B351}" dt="2022-06-09T19:06:56.556" v="212" actId="1076"/>
          <ac:cxnSpMkLst>
            <pc:docMk/>
            <pc:sldMk cId="1755004311" sldId="256"/>
            <ac:cxnSpMk id="108" creationId="{4F0764BC-68C2-435F-A7DE-6DEFE6B3BD93}"/>
          </ac:cxnSpMkLst>
        </pc:cxnChg>
        <pc:cxnChg chg="mod">
          <ac:chgData name="EAA Santa Ana" userId="7d30cbf4de6cbc16" providerId="LiveId" clId="{3F5BF37A-F33D-4C0A-887F-986219B9B351}" dt="2022-06-09T19:06:59.151" v="213" actId="1076"/>
          <ac:cxnSpMkLst>
            <pc:docMk/>
            <pc:sldMk cId="1755004311" sldId="256"/>
            <ac:cxnSpMk id="118" creationId="{914EAF15-CA23-456E-8022-EAEA3EA3FCA0}"/>
          </ac:cxnSpMkLst>
        </pc:cxnChg>
        <pc:cxnChg chg="mod">
          <ac:chgData name="EAA Santa Ana" userId="7d30cbf4de6cbc16" providerId="LiveId" clId="{3F5BF37A-F33D-4C0A-887F-986219B9B351}" dt="2022-06-09T18:59:08.238" v="125" actId="1076"/>
          <ac:cxnSpMkLst>
            <pc:docMk/>
            <pc:sldMk cId="1755004311" sldId="256"/>
            <ac:cxnSpMk id="132" creationId="{FD8D3760-7DB5-42F2-BC57-6F9723F4FADC}"/>
          </ac:cxnSpMkLst>
        </pc:cxnChg>
        <pc:cxnChg chg="mod">
          <ac:chgData name="EAA Santa Ana" userId="7d30cbf4de6cbc16" providerId="LiveId" clId="{3F5BF37A-F33D-4C0A-887F-986219B9B351}" dt="2022-06-09T19:32:12.388" v="245" actId="1076"/>
          <ac:cxnSpMkLst>
            <pc:docMk/>
            <pc:sldMk cId="1755004311" sldId="256"/>
            <ac:cxnSpMk id="136" creationId="{814CC503-E7E7-446D-BF43-7CA14D985548}"/>
          </ac:cxnSpMkLst>
        </pc:cxnChg>
        <pc:cxnChg chg="mod">
          <ac:chgData name="EAA Santa Ana" userId="7d30cbf4de6cbc16" providerId="LiveId" clId="{3F5BF37A-F33D-4C0A-887F-986219B9B351}" dt="2022-06-09T19:32:16" v="246" actId="1076"/>
          <ac:cxnSpMkLst>
            <pc:docMk/>
            <pc:sldMk cId="1755004311" sldId="256"/>
            <ac:cxnSpMk id="137" creationId="{9BFA4061-1AFC-43FF-9C73-ACB94D45E406}"/>
          </ac:cxnSpMkLst>
        </pc:cxnChg>
        <pc:cxnChg chg="mod">
          <ac:chgData name="EAA Santa Ana" userId="7d30cbf4de6cbc16" providerId="LiveId" clId="{3F5BF37A-F33D-4C0A-887F-986219B9B351}" dt="2022-06-09T19:02:18.186" v="162" actId="1076"/>
          <ac:cxnSpMkLst>
            <pc:docMk/>
            <pc:sldMk cId="1755004311" sldId="256"/>
            <ac:cxnSpMk id="144" creationId="{E36CAE3F-4208-4467-9AA8-62F0ED9F42DF}"/>
          </ac:cxnSpMkLst>
        </pc:cxnChg>
        <pc:cxnChg chg="mod">
          <ac:chgData name="EAA Santa Ana" userId="7d30cbf4de6cbc16" providerId="LiveId" clId="{3F5BF37A-F33D-4C0A-887F-986219B9B351}" dt="2022-06-09T19:01:59.934" v="161" actId="14100"/>
          <ac:cxnSpMkLst>
            <pc:docMk/>
            <pc:sldMk cId="1755004311" sldId="256"/>
            <ac:cxnSpMk id="148" creationId="{01108DCB-0FDD-48AF-AA39-700B5075B71D}"/>
          </ac:cxnSpMkLst>
        </pc:cxnChg>
        <pc:cxnChg chg="mod">
          <ac:chgData name="EAA Santa Ana" userId="7d30cbf4de6cbc16" providerId="LiveId" clId="{3F5BF37A-F33D-4C0A-887F-986219B9B351}" dt="2022-06-09T19:00:56.856" v="148" actId="14100"/>
          <ac:cxnSpMkLst>
            <pc:docMk/>
            <pc:sldMk cId="1755004311" sldId="256"/>
            <ac:cxnSpMk id="150" creationId="{5FC36904-DB2A-4A92-BBAF-FD22FCE8123A}"/>
          </ac:cxnSpMkLst>
        </pc:cxnChg>
        <pc:cxnChg chg="mod">
          <ac:chgData name="EAA Santa Ana" userId="7d30cbf4de6cbc16" providerId="LiveId" clId="{3F5BF37A-F33D-4C0A-887F-986219B9B351}" dt="2022-06-09T19:32:50.368" v="252" actId="1076"/>
          <ac:cxnSpMkLst>
            <pc:docMk/>
            <pc:sldMk cId="1755004311" sldId="256"/>
            <ac:cxnSpMk id="169" creationId="{6A076551-4775-47DF-B1D5-361B402C9F81}"/>
          </ac:cxnSpMkLst>
        </pc:cxnChg>
        <pc:cxnChg chg="mod">
          <ac:chgData name="EAA Santa Ana" userId="7d30cbf4de6cbc16" providerId="LiveId" clId="{3F5BF37A-F33D-4C0A-887F-986219B9B351}" dt="2022-06-09T19:32:59.766" v="254" actId="1076"/>
          <ac:cxnSpMkLst>
            <pc:docMk/>
            <pc:sldMk cId="1755004311" sldId="256"/>
            <ac:cxnSpMk id="171" creationId="{F006AE04-FBC8-4A08-A984-CE1EF78B1F4F}"/>
          </ac:cxnSpMkLst>
        </pc:cxnChg>
        <pc:cxnChg chg="mod">
          <ac:chgData name="EAA Santa Ana" userId="7d30cbf4de6cbc16" providerId="LiveId" clId="{3F5BF37A-F33D-4C0A-887F-986219B9B351}" dt="2022-06-09T19:33:11.508" v="256" actId="1076"/>
          <ac:cxnSpMkLst>
            <pc:docMk/>
            <pc:sldMk cId="1755004311" sldId="256"/>
            <ac:cxnSpMk id="173" creationId="{26B33C58-F685-42E7-A574-077197141B2E}"/>
          </ac:cxnSpMkLst>
        </pc:cxnChg>
        <pc:cxnChg chg="mod">
          <ac:chgData name="EAA Santa Ana" userId="7d30cbf4de6cbc16" providerId="LiveId" clId="{3F5BF37A-F33D-4C0A-887F-986219B9B351}" dt="2022-06-09T19:33:22.149" v="257" actId="1076"/>
          <ac:cxnSpMkLst>
            <pc:docMk/>
            <pc:sldMk cId="1755004311" sldId="256"/>
            <ac:cxnSpMk id="176" creationId="{D07011FE-BB62-4DCB-A07D-B96DEFFE1D4F}"/>
          </ac:cxnSpMkLst>
        </pc:cxnChg>
        <pc:cxnChg chg="mod">
          <ac:chgData name="EAA Santa Ana" userId="7d30cbf4de6cbc16" providerId="LiveId" clId="{3F5BF37A-F33D-4C0A-887F-986219B9B351}" dt="2022-06-09T19:33:33.918" v="260" actId="1076"/>
          <ac:cxnSpMkLst>
            <pc:docMk/>
            <pc:sldMk cId="1755004311" sldId="256"/>
            <ac:cxnSpMk id="177" creationId="{C655694F-4B4C-43D0-9112-04F72B5C8F30}"/>
          </ac:cxnSpMkLst>
        </pc:cxnChg>
        <pc:cxnChg chg="del mod">
          <ac:chgData name="EAA Santa Ana" userId="7d30cbf4de6cbc16" providerId="LiveId" clId="{3F5BF37A-F33D-4C0A-887F-986219B9B351}" dt="2022-06-09T19:40:56.705" v="303" actId="478"/>
          <ac:cxnSpMkLst>
            <pc:docMk/>
            <pc:sldMk cId="1755004311" sldId="256"/>
            <ac:cxnSpMk id="211" creationId="{0A770DA6-FE3D-473B-B365-7B19D0404DBA}"/>
          </ac:cxnSpMkLst>
        </pc:cxnChg>
        <pc:cxnChg chg="mod">
          <ac:chgData name="EAA Santa Ana" userId="7d30cbf4de6cbc16" providerId="LiveId" clId="{3F5BF37A-F33D-4C0A-887F-986219B9B351}" dt="2022-06-09T19:43:07.849" v="311" actId="14100"/>
          <ac:cxnSpMkLst>
            <pc:docMk/>
            <pc:sldMk cId="1755004311" sldId="256"/>
            <ac:cxnSpMk id="1024" creationId="{A556FF62-6FAF-4B77-BFCB-3AA96BCF9D0F}"/>
          </ac:cxnSpMkLst>
        </pc:cxnChg>
        <pc:cxnChg chg="mod">
          <ac:chgData name="EAA Santa Ana" userId="7d30cbf4de6cbc16" providerId="LiveId" clId="{3F5BF37A-F33D-4C0A-887F-986219B9B351}" dt="2022-06-09T19:02:32.768" v="164" actId="1076"/>
          <ac:cxnSpMkLst>
            <pc:docMk/>
            <pc:sldMk cId="1755004311" sldId="256"/>
            <ac:cxnSpMk id="1029" creationId="{8E52F294-3887-408E-BDA4-E7B2792696D5}"/>
          </ac:cxnSpMkLst>
        </pc:cxnChg>
        <pc:cxnChg chg="mod">
          <ac:chgData name="EAA Santa Ana" userId="7d30cbf4de6cbc16" providerId="LiveId" clId="{3F5BF37A-F33D-4C0A-887F-986219B9B351}" dt="2022-06-09T18:57:29.280" v="105" actId="1076"/>
          <ac:cxnSpMkLst>
            <pc:docMk/>
            <pc:sldMk cId="1755004311" sldId="256"/>
            <ac:cxnSpMk id="1042" creationId="{F0467C97-C219-47C9-B358-908C736D4FD0}"/>
          </ac:cxnSpMkLst>
        </pc:cxnChg>
      </pc:sldChg>
      <pc:sldMasterChg chg="setBg">
        <pc:chgData name="EAA Santa Ana" userId="7d30cbf4de6cbc16" providerId="LiveId" clId="{3F5BF37A-F33D-4C0A-887F-986219B9B351}" dt="2022-06-09T19:41:48.287" v="305"/>
        <pc:sldMasterMkLst>
          <pc:docMk/>
          <pc:sldMasterMk cId="468885918" sldId="2147483708"/>
        </pc:sldMasterMkLst>
      </pc:sldMasterChg>
    </pc:docChg>
  </pc:docChgLst>
  <pc:docChgLst>
    <pc:chgData name="EAA Santa Ana" userId="7d30cbf4de6cbc16" providerId="LiveId" clId="{06210103-D385-46D3-8145-3F0963B13C8D}"/>
    <pc:docChg chg="undo custSel modSld">
      <pc:chgData name="EAA Santa Ana" userId="7d30cbf4de6cbc16" providerId="LiveId" clId="{06210103-D385-46D3-8145-3F0963B13C8D}" dt="2022-01-31T17:33:44.416" v="188" actId="14100"/>
      <pc:docMkLst>
        <pc:docMk/>
      </pc:docMkLst>
      <pc:sldChg chg="addSp delSp modSp mod">
        <pc:chgData name="EAA Santa Ana" userId="7d30cbf4de6cbc16" providerId="LiveId" clId="{06210103-D385-46D3-8145-3F0963B13C8D}" dt="2022-01-31T17:33:44.416" v="188" actId="14100"/>
        <pc:sldMkLst>
          <pc:docMk/>
          <pc:sldMk cId="1755004311" sldId="256"/>
        </pc:sldMkLst>
        <pc:spChg chg="mod">
          <ac:chgData name="EAA Santa Ana" userId="7d30cbf4de6cbc16" providerId="LiveId" clId="{06210103-D385-46D3-8145-3F0963B13C8D}" dt="2022-01-31T17:29:34.182" v="78" actId="1076"/>
          <ac:spMkLst>
            <pc:docMk/>
            <pc:sldMk cId="1755004311" sldId="256"/>
            <ac:spMk id="9" creationId="{FDD854C4-3608-4F52-AA2E-A8782F22794D}"/>
          </ac:spMkLst>
        </pc:spChg>
        <pc:spChg chg="mod">
          <ac:chgData name="EAA Santa Ana" userId="7d30cbf4de6cbc16" providerId="LiveId" clId="{06210103-D385-46D3-8145-3F0963B13C8D}" dt="2022-01-31T17:33:44.416" v="188" actId="14100"/>
          <ac:spMkLst>
            <pc:docMk/>
            <pc:sldMk cId="1755004311" sldId="256"/>
            <ac:spMk id="21" creationId="{4FEC7A20-8191-4532-B0B2-21153C685E65}"/>
          </ac:spMkLst>
        </pc:spChg>
        <pc:spChg chg="mod">
          <ac:chgData name="EAA Santa Ana" userId="7d30cbf4de6cbc16" providerId="LiveId" clId="{06210103-D385-46D3-8145-3F0963B13C8D}" dt="2022-01-31T17:29:45.758" v="91" actId="20577"/>
          <ac:spMkLst>
            <pc:docMk/>
            <pc:sldMk cId="1755004311" sldId="256"/>
            <ac:spMk id="24" creationId="{0ED741CE-9E36-4C46-B2E3-048092A2F7EE}"/>
          </ac:spMkLst>
        </pc:spChg>
        <pc:spChg chg="mod">
          <ac:chgData name="EAA Santa Ana" userId="7d30cbf4de6cbc16" providerId="LiveId" clId="{06210103-D385-46D3-8145-3F0963B13C8D}" dt="2022-01-31T17:27:34.724" v="63" actId="14100"/>
          <ac:spMkLst>
            <pc:docMk/>
            <pc:sldMk cId="1755004311" sldId="256"/>
            <ac:spMk id="28" creationId="{B32069DB-CED8-4890-B2EA-876F85F0620F}"/>
          </ac:spMkLst>
        </pc:spChg>
        <pc:spChg chg="mod">
          <ac:chgData name="EAA Santa Ana" userId="7d30cbf4de6cbc16" providerId="LiveId" clId="{06210103-D385-46D3-8145-3F0963B13C8D}" dt="2022-01-31T17:28:44.155" v="73" actId="1076"/>
          <ac:spMkLst>
            <pc:docMk/>
            <pc:sldMk cId="1755004311" sldId="256"/>
            <ac:spMk id="29" creationId="{93B602FF-4277-4FCF-83C8-87B309E36451}"/>
          </ac:spMkLst>
        </pc:spChg>
        <pc:spChg chg="mod">
          <ac:chgData name="EAA Santa Ana" userId="7d30cbf4de6cbc16" providerId="LiveId" clId="{06210103-D385-46D3-8145-3F0963B13C8D}" dt="2022-01-31T17:28:53.262" v="75" actId="1076"/>
          <ac:spMkLst>
            <pc:docMk/>
            <pc:sldMk cId="1755004311" sldId="256"/>
            <ac:spMk id="46" creationId="{4275706D-EB5C-448B-B67F-7A27B0440825}"/>
          </ac:spMkLst>
        </pc:spChg>
        <pc:spChg chg="mod">
          <ac:chgData name="EAA Santa Ana" userId="7d30cbf4de6cbc16" providerId="LiveId" clId="{06210103-D385-46D3-8145-3F0963B13C8D}" dt="2022-01-31T17:28:48.432" v="74" actId="1076"/>
          <ac:spMkLst>
            <pc:docMk/>
            <pc:sldMk cId="1755004311" sldId="256"/>
            <ac:spMk id="47" creationId="{F4044EC7-BB3E-431E-B94A-BD582794697E}"/>
          </ac:spMkLst>
        </pc:spChg>
        <pc:spChg chg="mod">
          <ac:chgData name="EAA Santa Ana" userId="7d30cbf4de6cbc16" providerId="LiveId" clId="{06210103-D385-46D3-8145-3F0963B13C8D}" dt="2022-01-31T17:27:43.262" v="64" actId="1076"/>
          <ac:spMkLst>
            <pc:docMk/>
            <pc:sldMk cId="1755004311" sldId="256"/>
            <ac:spMk id="49" creationId="{8D0F10B0-D903-4FEA-88AC-F6A30CF2F56F}"/>
          </ac:spMkLst>
        </pc:spChg>
        <pc:spChg chg="mod">
          <ac:chgData name="EAA Santa Ana" userId="7d30cbf4de6cbc16" providerId="LiveId" clId="{06210103-D385-46D3-8145-3F0963B13C8D}" dt="2022-01-31T17:26:34.432" v="45" actId="1076"/>
          <ac:spMkLst>
            <pc:docMk/>
            <pc:sldMk cId="1755004311" sldId="256"/>
            <ac:spMk id="50" creationId="{0BF74977-3B9A-4F17-A500-58C180A69225}"/>
          </ac:spMkLst>
        </pc:spChg>
        <pc:spChg chg="mod">
          <ac:chgData name="EAA Santa Ana" userId="7d30cbf4de6cbc16" providerId="LiveId" clId="{06210103-D385-46D3-8145-3F0963B13C8D}" dt="2022-01-31T17:28:07.325" v="68" actId="1076"/>
          <ac:spMkLst>
            <pc:docMk/>
            <pc:sldMk cId="1755004311" sldId="256"/>
            <ac:spMk id="51" creationId="{CFB1FCF2-48D6-417C-A871-CAB71B334EAB}"/>
          </ac:spMkLst>
        </pc:spChg>
        <pc:spChg chg="add del mod">
          <ac:chgData name="EAA Santa Ana" userId="7d30cbf4de6cbc16" providerId="LiveId" clId="{06210103-D385-46D3-8145-3F0963B13C8D}" dt="2022-01-31T17:32:53" v="181" actId="313"/>
          <ac:spMkLst>
            <pc:docMk/>
            <pc:sldMk cId="1755004311" sldId="256"/>
            <ac:spMk id="63" creationId="{0DE6A261-EB7B-4F4A-B164-3DD612744147}"/>
          </ac:spMkLst>
        </pc:spChg>
        <pc:spChg chg="del">
          <ac:chgData name="EAA Santa Ana" userId="7d30cbf4de6cbc16" providerId="LiveId" clId="{06210103-D385-46D3-8145-3F0963B13C8D}" dt="2022-01-31T17:23:19.545" v="0" actId="478"/>
          <ac:spMkLst>
            <pc:docMk/>
            <pc:sldMk cId="1755004311" sldId="256"/>
            <ac:spMk id="70" creationId="{7CFAAD51-BAFA-4FA8-A943-598EDAE27504}"/>
          </ac:spMkLst>
        </pc:spChg>
        <pc:spChg chg="mod">
          <ac:chgData name="EAA Santa Ana" userId="7d30cbf4de6cbc16" providerId="LiveId" clId="{06210103-D385-46D3-8145-3F0963B13C8D}" dt="2022-01-31T17:32:17.693" v="168" actId="1076"/>
          <ac:spMkLst>
            <pc:docMk/>
            <pc:sldMk cId="1755004311" sldId="256"/>
            <ac:spMk id="89" creationId="{3A5F0F28-A436-4779-AD6B-6AF64AAE07E7}"/>
          </ac:spMkLst>
        </pc:spChg>
        <pc:spChg chg="mod">
          <ac:chgData name="EAA Santa Ana" userId="7d30cbf4de6cbc16" providerId="LiveId" clId="{06210103-D385-46D3-8145-3F0963B13C8D}" dt="2022-01-31T17:32:30.638" v="172" actId="1076"/>
          <ac:spMkLst>
            <pc:docMk/>
            <pc:sldMk cId="1755004311" sldId="256"/>
            <ac:spMk id="90" creationId="{07982A07-C561-42F2-ACCB-B2745E190940}"/>
          </ac:spMkLst>
        </pc:spChg>
        <pc:spChg chg="mod">
          <ac:chgData name="EAA Santa Ana" userId="7d30cbf4de6cbc16" providerId="LiveId" clId="{06210103-D385-46D3-8145-3F0963B13C8D}" dt="2022-01-31T17:32:36.327" v="173" actId="1076"/>
          <ac:spMkLst>
            <pc:docMk/>
            <pc:sldMk cId="1755004311" sldId="256"/>
            <ac:spMk id="91" creationId="{18A640E0-4397-4955-8AEB-19CB06D45131}"/>
          </ac:spMkLst>
        </pc:spChg>
        <pc:spChg chg="mod">
          <ac:chgData name="EAA Santa Ana" userId="7d30cbf4de6cbc16" providerId="LiveId" clId="{06210103-D385-46D3-8145-3F0963B13C8D}" dt="2022-01-31T17:25:07.661" v="24" actId="1076"/>
          <ac:spMkLst>
            <pc:docMk/>
            <pc:sldMk cId="1755004311" sldId="256"/>
            <ac:spMk id="127" creationId="{44E8B5E2-616D-4BDC-9345-BAC95E9CCBA2}"/>
          </ac:spMkLst>
        </pc:spChg>
        <pc:spChg chg="mod">
          <ac:chgData name="EAA Santa Ana" userId="7d30cbf4de6cbc16" providerId="LiveId" clId="{06210103-D385-46D3-8145-3F0963B13C8D}" dt="2022-01-31T17:25:52.194" v="34" actId="1076"/>
          <ac:spMkLst>
            <pc:docMk/>
            <pc:sldMk cId="1755004311" sldId="256"/>
            <ac:spMk id="128" creationId="{E4071153-7F49-492E-886D-118BBB71D909}"/>
          </ac:spMkLst>
        </pc:spChg>
        <pc:spChg chg="mod">
          <ac:chgData name="EAA Santa Ana" userId="7d30cbf4de6cbc16" providerId="LiveId" clId="{06210103-D385-46D3-8145-3F0963B13C8D}" dt="2022-01-31T17:25:24.444" v="29" actId="1076"/>
          <ac:spMkLst>
            <pc:docMk/>
            <pc:sldMk cId="1755004311" sldId="256"/>
            <ac:spMk id="162" creationId="{AF34CD61-7234-45AA-8DF1-21DC1EFAE51E}"/>
          </ac:spMkLst>
        </pc:spChg>
        <pc:spChg chg="mod">
          <ac:chgData name="EAA Santa Ana" userId="7d30cbf4de6cbc16" providerId="LiveId" clId="{06210103-D385-46D3-8145-3F0963B13C8D}" dt="2022-01-31T17:25:20.515" v="28" actId="1076"/>
          <ac:spMkLst>
            <pc:docMk/>
            <pc:sldMk cId="1755004311" sldId="256"/>
            <ac:spMk id="163" creationId="{1B3BCA8F-4BC1-478C-AF65-00E6DE151400}"/>
          </ac:spMkLst>
        </pc:spChg>
        <pc:spChg chg="mod">
          <ac:chgData name="EAA Santa Ana" userId="7d30cbf4de6cbc16" providerId="LiveId" clId="{06210103-D385-46D3-8145-3F0963B13C8D}" dt="2022-01-31T17:25:55.502" v="35" actId="1076"/>
          <ac:spMkLst>
            <pc:docMk/>
            <pc:sldMk cId="1755004311" sldId="256"/>
            <ac:spMk id="174" creationId="{60BC8927-F2B0-46C9-915A-7B67DFB8EAC2}"/>
          </ac:spMkLst>
        </pc:spChg>
        <pc:picChg chg="add mod">
          <ac:chgData name="EAA Santa Ana" userId="7d30cbf4de6cbc16" providerId="LiveId" clId="{06210103-D385-46D3-8145-3F0963B13C8D}" dt="2022-01-31T17:33:31.945" v="187" actId="1076"/>
          <ac:picMkLst>
            <pc:docMk/>
            <pc:sldMk cId="1755004311" sldId="256"/>
            <ac:picMk id="10" creationId="{EA284722-23A8-475F-8BA2-9381682DFB87}"/>
          </ac:picMkLst>
        </pc:picChg>
        <pc:picChg chg="del">
          <ac:chgData name="EAA Santa Ana" userId="7d30cbf4de6cbc16" providerId="LiveId" clId="{06210103-D385-46D3-8145-3F0963B13C8D}" dt="2022-01-31T17:33:14.023" v="185" actId="478"/>
          <ac:picMkLst>
            <pc:docMk/>
            <pc:sldMk cId="1755004311" sldId="256"/>
            <ac:picMk id="1026" creationId="{B3BAB7DB-A13B-4F87-A17E-0F75E28AFB36}"/>
          </ac:picMkLst>
        </pc:picChg>
        <pc:cxnChg chg="mod">
          <ac:chgData name="EAA Santa Ana" userId="7d30cbf4de6cbc16" providerId="LiveId" clId="{06210103-D385-46D3-8145-3F0963B13C8D}" dt="2022-01-31T17:30:46.325" v="103" actId="14100"/>
          <ac:cxnSpMkLst>
            <pc:docMk/>
            <pc:sldMk cId="1755004311" sldId="256"/>
            <ac:cxnSpMk id="20" creationId="{4F3BD1F2-1D53-4044-A031-5A64A98FB2C9}"/>
          </ac:cxnSpMkLst>
        </pc:cxnChg>
        <pc:cxnChg chg="mod">
          <ac:chgData name="EAA Santa Ana" userId="7d30cbf4de6cbc16" providerId="LiveId" clId="{06210103-D385-46D3-8145-3F0963B13C8D}" dt="2022-01-31T17:26:07.634" v="38" actId="1076"/>
          <ac:cxnSpMkLst>
            <pc:docMk/>
            <pc:sldMk cId="1755004311" sldId="256"/>
            <ac:cxnSpMk id="53" creationId="{A4431546-B9FB-4DC8-A3B3-C1051654E4B6}"/>
          </ac:cxnSpMkLst>
        </pc:cxnChg>
        <pc:cxnChg chg="mod">
          <ac:chgData name="EAA Santa Ana" userId="7d30cbf4de6cbc16" providerId="LiveId" clId="{06210103-D385-46D3-8145-3F0963B13C8D}" dt="2022-01-31T17:33:08.330" v="184" actId="14100"/>
          <ac:cxnSpMkLst>
            <pc:docMk/>
            <pc:sldMk cId="1755004311" sldId="256"/>
            <ac:cxnSpMk id="54" creationId="{6FC51F9A-51F6-4BEC-B4F1-AD75C96B8124}"/>
          </ac:cxnSpMkLst>
        </pc:cxnChg>
        <pc:cxnChg chg="mod">
          <ac:chgData name="EAA Santa Ana" userId="7d30cbf4de6cbc16" providerId="LiveId" clId="{06210103-D385-46D3-8145-3F0963B13C8D}" dt="2022-01-31T17:29:20.569" v="77" actId="1076"/>
          <ac:cxnSpMkLst>
            <pc:docMk/>
            <pc:sldMk cId="1755004311" sldId="256"/>
            <ac:cxnSpMk id="58" creationId="{72621295-91E4-4187-94E7-B5ECD82A6E04}"/>
          </ac:cxnSpMkLst>
        </pc:cxnChg>
        <pc:cxnChg chg="mod">
          <ac:chgData name="EAA Santa Ana" userId="7d30cbf4de6cbc16" providerId="LiveId" clId="{06210103-D385-46D3-8145-3F0963B13C8D}" dt="2022-01-31T17:27:31.472" v="62" actId="1076"/>
          <ac:cxnSpMkLst>
            <pc:docMk/>
            <pc:sldMk cId="1755004311" sldId="256"/>
            <ac:cxnSpMk id="59" creationId="{243F67B7-D196-4070-9795-085330247D36}"/>
          </ac:cxnSpMkLst>
        </pc:cxnChg>
        <pc:cxnChg chg="mod">
          <ac:chgData name="EAA Santa Ana" userId="7d30cbf4de6cbc16" providerId="LiveId" clId="{06210103-D385-46D3-8145-3F0963B13C8D}" dt="2022-01-31T17:27:14.318" v="55" actId="1076"/>
          <ac:cxnSpMkLst>
            <pc:docMk/>
            <pc:sldMk cId="1755004311" sldId="256"/>
            <ac:cxnSpMk id="60" creationId="{7ECC5E9E-BED8-4317-B76E-22CA76260780}"/>
          </ac:cxnSpMkLst>
        </pc:cxnChg>
        <pc:cxnChg chg="add mod">
          <ac:chgData name="EAA Santa Ana" userId="7d30cbf4de6cbc16" providerId="LiveId" clId="{06210103-D385-46D3-8145-3F0963B13C8D}" dt="2022-01-31T17:30:24.839" v="95" actId="1076"/>
          <ac:cxnSpMkLst>
            <pc:docMk/>
            <pc:sldMk cId="1755004311" sldId="256"/>
            <ac:cxnSpMk id="61" creationId="{81AAB664-56BE-45D9-83B4-850085A15620}"/>
          </ac:cxnSpMkLst>
        </pc:cxnChg>
        <pc:cxnChg chg="mod">
          <ac:chgData name="EAA Santa Ana" userId="7d30cbf4de6cbc16" providerId="LiveId" clId="{06210103-D385-46D3-8145-3F0963B13C8D}" dt="2022-01-31T17:29:04.734" v="76" actId="1076"/>
          <ac:cxnSpMkLst>
            <pc:docMk/>
            <pc:sldMk cId="1755004311" sldId="256"/>
            <ac:cxnSpMk id="62" creationId="{9D63CB2D-798E-4706-9889-75A8814058A3}"/>
          </ac:cxnSpMkLst>
        </pc:cxnChg>
        <pc:cxnChg chg="mod">
          <ac:chgData name="EAA Santa Ana" userId="7d30cbf4de6cbc16" providerId="LiveId" clId="{06210103-D385-46D3-8145-3F0963B13C8D}" dt="2022-01-31T17:24:57.272" v="21" actId="1076"/>
          <ac:cxnSpMkLst>
            <pc:docMk/>
            <pc:sldMk cId="1755004311" sldId="256"/>
            <ac:cxnSpMk id="64" creationId="{B93F6147-9B0A-4DEF-A2BB-D9922965ECFC}"/>
          </ac:cxnSpMkLst>
        </pc:cxnChg>
        <pc:cxnChg chg="mod">
          <ac:chgData name="EAA Santa Ana" userId="7d30cbf4de6cbc16" providerId="LiveId" clId="{06210103-D385-46D3-8145-3F0963B13C8D}" dt="2022-01-31T17:25:39.293" v="32" actId="1076"/>
          <ac:cxnSpMkLst>
            <pc:docMk/>
            <pc:sldMk cId="1755004311" sldId="256"/>
            <ac:cxnSpMk id="65" creationId="{88623DD2-FC74-48C7-A54F-151CC90E512E}"/>
          </ac:cxnSpMkLst>
        </pc:cxnChg>
        <pc:cxnChg chg="del mod">
          <ac:chgData name="EAA Santa Ana" userId="7d30cbf4de6cbc16" providerId="LiveId" clId="{06210103-D385-46D3-8145-3F0963B13C8D}" dt="2022-01-31T17:27:28.350" v="61" actId="478"/>
          <ac:cxnSpMkLst>
            <pc:docMk/>
            <pc:sldMk cId="1755004311" sldId="256"/>
            <ac:cxnSpMk id="66" creationId="{F2ED6BEE-B459-4F0C-9C60-FA48DD2D3CB2}"/>
          </ac:cxnSpMkLst>
        </pc:cxnChg>
        <pc:cxnChg chg="mod">
          <ac:chgData name="EAA Santa Ana" userId="7d30cbf4de6cbc16" providerId="LiveId" clId="{06210103-D385-46D3-8145-3F0963B13C8D}" dt="2022-01-31T17:27:58.084" v="67" actId="1076"/>
          <ac:cxnSpMkLst>
            <pc:docMk/>
            <pc:sldMk cId="1755004311" sldId="256"/>
            <ac:cxnSpMk id="72" creationId="{DB34C20A-6E05-4EC3-9888-ABA987F595FE}"/>
          </ac:cxnSpMkLst>
        </pc:cxnChg>
        <pc:cxnChg chg="mod">
          <ac:chgData name="EAA Santa Ana" userId="7d30cbf4de6cbc16" providerId="LiveId" clId="{06210103-D385-46D3-8145-3F0963B13C8D}" dt="2022-01-31T17:26:34.432" v="45" actId="1076"/>
          <ac:cxnSpMkLst>
            <pc:docMk/>
            <pc:sldMk cId="1755004311" sldId="256"/>
            <ac:cxnSpMk id="84" creationId="{CC817263-25EC-4A2C-BE4E-43FFF7D824E5}"/>
          </ac:cxnSpMkLst>
        </pc:cxnChg>
        <pc:cxnChg chg="mod">
          <ac:chgData name="EAA Santa Ana" userId="7d30cbf4de6cbc16" providerId="LiveId" clId="{06210103-D385-46D3-8145-3F0963B13C8D}" dt="2022-01-31T17:32:23.476" v="170" actId="1076"/>
          <ac:cxnSpMkLst>
            <pc:docMk/>
            <pc:sldMk cId="1755004311" sldId="256"/>
            <ac:cxnSpMk id="93" creationId="{1AEA1D9A-0B54-45A7-B5F3-67ABF72D8526}"/>
          </ac:cxnSpMkLst>
        </pc:cxnChg>
        <pc:cxnChg chg="mod">
          <ac:chgData name="EAA Santa Ana" userId="7d30cbf4de6cbc16" providerId="LiveId" clId="{06210103-D385-46D3-8145-3F0963B13C8D}" dt="2022-01-31T17:24:13.286" v="11" actId="1076"/>
          <ac:cxnSpMkLst>
            <pc:docMk/>
            <pc:sldMk cId="1755004311" sldId="256"/>
            <ac:cxnSpMk id="95" creationId="{92A8428C-7417-4369-9D59-4233ACAF52C4}"/>
          </ac:cxnSpMkLst>
        </pc:cxnChg>
        <pc:cxnChg chg="mod">
          <ac:chgData name="EAA Santa Ana" userId="7d30cbf4de6cbc16" providerId="LiveId" clId="{06210103-D385-46D3-8145-3F0963B13C8D}" dt="2022-01-31T17:24:19.594" v="13" actId="1076"/>
          <ac:cxnSpMkLst>
            <pc:docMk/>
            <pc:sldMk cId="1755004311" sldId="256"/>
            <ac:cxnSpMk id="97" creationId="{C60687A0-7134-406B-8BC5-A7BE1265BE13}"/>
          </ac:cxnSpMkLst>
        </pc:cxnChg>
        <pc:cxnChg chg="mod">
          <ac:chgData name="EAA Santa Ana" userId="7d30cbf4de6cbc16" providerId="LiveId" clId="{06210103-D385-46D3-8145-3F0963B13C8D}" dt="2022-01-31T17:24:22.493" v="14" actId="1076"/>
          <ac:cxnSpMkLst>
            <pc:docMk/>
            <pc:sldMk cId="1755004311" sldId="256"/>
            <ac:cxnSpMk id="106" creationId="{A728B82D-B44F-493F-849A-202851FE0E8B}"/>
          </ac:cxnSpMkLst>
        </pc:cxnChg>
        <pc:cxnChg chg="mod">
          <ac:chgData name="EAA Santa Ana" userId="7d30cbf4de6cbc16" providerId="LiveId" clId="{06210103-D385-46D3-8145-3F0963B13C8D}" dt="2022-01-31T17:24:31.842" v="16" actId="1076"/>
          <ac:cxnSpMkLst>
            <pc:docMk/>
            <pc:sldMk cId="1755004311" sldId="256"/>
            <ac:cxnSpMk id="108" creationId="{4F0764BC-68C2-435F-A7DE-6DEFE6B3BD93}"/>
          </ac:cxnSpMkLst>
        </pc:cxnChg>
        <pc:cxnChg chg="mod">
          <ac:chgData name="EAA Santa Ana" userId="7d30cbf4de6cbc16" providerId="LiveId" clId="{06210103-D385-46D3-8145-3F0963B13C8D}" dt="2022-01-31T17:24:36.208" v="17" actId="1076"/>
          <ac:cxnSpMkLst>
            <pc:docMk/>
            <pc:sldMk cId="1755004311" sldId="256"/>
            <ac:cxnSpMk id="118" creationId="{914EAF15-CA23-456E-8022-EAEA3EA3FCA0}"/>
          </ac:cxnSpMkLst>
        </pc:cxnChg>
        <pc:cxnChg chg="mod">
          <ac:chgData name="EAA Santa Ana" userId="7d30cbf4de6cbc16" providerId="LiveId" clId="{06210103-D385-46D3-8145-3F0963B13C8D}" dt="2022-01-31T17:32:19.153" v="169" actId="1076"/>
          <ac:cxnSpMkLst>
            <pc:docMk/>
            <pc:sldMk cId="1755004311" sldId="256"/>
            <ac:cxnSpMk id="132" creationId="{FD8D3760-7DB5-42F2-BC57-6F9723F4FADC}"/>
          </ac:cxnSpMkLst>
        </pc:cxnChg>
        <pc:cxnChg chg="mod">
          <ac:chgData name="EAA Santa Ana" userId="7d30cbf4de6cbc16" providerId="LiveId" clId="{06210103-D385-46D3-8145-3F0963B13C8D}" dt="2022-01-31T17:32:07.159" v="166" actId="1076"/>
          <ac:cxnSpMkLst>
            <pc:docMk/>
            <pc:sldMk cId="1755004311" sldId="256"/>
            <ac:cxnSpMk id="136" creationId="{814CC503-E7E7-446D-BF43-7CA14D985548}"/>
          </ac:cxnSpMkLst>
        </pc:cxnChg>
        <pc:cxnChg chg="mod">
          <ac:chgData name="EAA Santa Ana" userId="7d30cbf4de6cbc16" providerId="LiveId" clId="{06210103-D385-46D3-8145-3F0963B13C8D}" dt="2022-01-31T17:32:10.162" v="167" actId="1076"/>
          <ac:cxnSpMkLst>
            <pc:docMk/>
            <pc:sldMk cId="1755004311" sldId="256"/>
            <ac:cxnSpMk id="137" creationId="{9BFA4061-1AFC-43FF-9C73-ACB94D45E406}"/>
          </ac:cxnSpMkLst>
        </pc:cxnChg>
        <pc:cxnChg chg="mod">
          <ac:chgData name="EAA Santa Ana" userId="7d30cbf4de6cbc16" providerId="LiveId" clId="{06210103-D385-46D3-8145-3F0963B13C8D}" dt="2022-01-31T17:28:24.886" v="69" actId="1076"/>
          <ac:cxnSpMkLst>
            <pc:docMk/>
            <pc:sldMk cId="1755004311" sldId="256"/>
            <ac:cxnSpMk id="144" creationId="{E36CAE3F-4208-4467-9AA8-62F0ED9F42DF}"/>
          </ac:cxnSpMkLst>
        </pc:cxnChg>
        <pc:cxnChg chg="mod">
          <ac:chgData name="EAA Santa Ana" userId="7d30cbf4de6cbc16" providerId="LiveId" clId="{06210103-D385-46D3-8145-3F0963B13C8D}" dt="2022-01-31T17:28:31.339" v="71" actId="1076"/>
          <ac:cxnSpMkLst>
            <pc:docMk/>
            <pc:sldMk cId="1755004311" sldId="256"/>
            <ac:cxnSpMk id="148" creationId="{01108DCB-0FDD-48AF-AA39-700B5075B71D}"/>
          </ac:cxnSpMkLst>
        </pc:cxnChg>
        <pc:cxnChg chg="mod">
          <ac:chgData name="EAA Santa Ana" userId="7d30cbf4de6cbc16" providerId="LiveId" clId="{06210103-D385-46D3-8145-3F0963B13C8D}" dt="2022-01-31T17:28:34.164" v="72" actId="1076"/>
          <ac:cxnSpMkLst>
            <pc:docMk/>
            <pc:sldMk cId="1755004311" sldId="256"/>
            <ac:cxnSpMk id="150" creationId="{5FC36904-DB2A-4A92-BBAF-FD22FCE8123A}"/>
          </ac:cxnSpMkLst>
        </pc:cxnChg>
        <pc:cxnChg chg="del">
          <ac:chgData name="EAA Santa Ana" userId="7d30cbf4de6cbc16" providerId="LiveId" clId="{06210103-D385-46D3-8145-3F0963B13C8D}" dt="2022-01-31T17:23:25.656" v="1" actId="478"/>
          <ac:cxnSpMkLst>
            <pc:docMk/>
            <pc:sldMk cId="1755004311" sldId="256"/>
            <ac:cxnSpMk id="151" creationId="{55051F67-F8CB-4301-9F89-E8F3C46A4112}"/>
          </ac:cxnSpMkLst>
        </pc:cxnChg>
        <pc:cxnChg chg="mod">
          <ac:chgData name="EAA Santa Ana" userId="7d30cbf4de6cbc16" providerId="LiveId" clId="{06210103-D385-46D3-8145-3F0963B13C8D}" dt="2022-01-31T17:24:54.690" v="20" actId="1076"/>
          <ac:cxnSpMkLst>
            <pc:docMk/>
            <pc:sldMk cId="1755004311" sldId="256"/>
            <ac:cxnSpMk id="169" creationId="{6A076551-4775-47DF-B1D5-361B402C9F81}"/>
          </ac:cxnSpMkLst>
        </pc:cxnChg>
        <pc:cxnChg chg="mod">
          <ac:chgData name="EAA Santa Ana" userId="7d30cbf4de6cbc16" providerId="LiveId" clId="{06210103-D385-46D3-8145-3F0963B13C8D}" dt="2022-01-31T17:24:59.659" v="22" actId="1076"/>
          <ac:cxnSpMkLst>
            <pc:docMk/>
            <pc:sldMk cId="1755004311" sldId="256"/>
            <ac:cxnSpMk id="171" creationId="{F006AE04-FBC8-4A08-A984-CE1EF78B1F4F}"/>
          </ac:cxnSpMkLst>
        </pc:cxnChg>
        <pc:cxnChg chg="mod">
          <ac:chgData name="EAA Santa Ana" userId="7d30cbf4de6cbc16" providerId="LiveId" clId="{06210103-D385-46D3-8145-3F0963B13C8D}" dt="2022-01-31T17:25:16.478" v="27" actId="1076"/>
          <ac:cxnSpMkLst>
            <pc:docMk/>
            <pc:sldMk cId="1755004311" sldId="256"/>
            <ac:cxnSpMk id="173" creationId="{26B33C58-F685-42E7-A574-077197141B2E}"/>
          </ac:cxnSpMkLst>
        </pc:cxnChg>
        <pc:cxnChg chg="mod">
          <ac:chgData name="EAA Santa Ana" userId="7d30cbf4de6cbc16" providerId="LiveId" clId="{06210103-D385-46D3-8145-3F0963B13C8D}" dt="2022-01-31T17:25:35.211" v="31" actId="1076"/>
          <ac:cxnSpMkLst>
            <pc:docMk/>
            <pc:sldMk cId="1755004311" sldId="256"/>
            <ac:cxnSpMk id="176" creationId="{D07011FE-BB62-4DCB-A07D-B96DEFFE1D4F}"/>
          </ac:cxnSpMkLst>
        </pc:cxnChg>
        <pc:cxnChg chg="mod">
          <ac:chgData name="EAA Santa Ana" userId="7d30cbf4de6cbc16" providerId="LiveId" clId="{06210103-D385-46D3-8145-3F0963B13C8D}" dt="2022-01-31T17:25:57.229" v="36" actId="1076"/>
          <ac:cxnSpMkLst>
            <pc:docMk/>
            <pc:sldMk cId="1755004311" sldId="256"/>
            <ac:cxnSpMk id="177" creationId="{C655694F-4B4C-43D0-9112-04F72B5C8F30}"/>
          </ac:cxnSpMkLst>
        </pc:cxnChg>
        <pc:cxnChg chg="mod">
          <ac:chgData name="EAA Santa Ana" userId="7d30cbf4de6cbc16" providerId="LiveId" clId="{06210103-D385-46D3-8145-3F0963B13C8D}" dt="2022-01-31T17:29:34.182" v="78" actId="1076"/>
          <ac:cxnSpMkLst>
            <pc:docMk/>
            <pc:sldMk cId="1755004311" sldId="256"/>
            <ac:cxnSpMk id="211" creationId="{0A770DA6-FE3D-473B-B365-7B19D0404DBA}"/>
          </ac:cxnSpMkLst>
        </pc:cxnChg>
        <pc:cxnChg chg="mod">
          <ac:chgData name="EAA Santa Ana" userId="7d30cbf4de6cbc16" providerId="LiveId" clId="{06210103-D385-46D3-8145-3F0963B13C8D}" dt="2022-01-31T17:23:37.811" v="3" actId="1076"/>
          <ac:cxnSpMkLst>
            <pc:docMk/>
            <pc:sldMk cId="1755004311" sldId="256"/>
            <ac:cxnSpMk id="1024" creationId="{A556FF62-6FAF-4B77-BFCB-3AA96BCF9D0F}"/>
          </ac:cxnSpMkLst>
        </pc:cxnChg>
        <pc:cxnChg chg="mod">
          <ac:chgData name="EAA Santa Ana" userId="7d30cbf4de6cbc16" providerId="LiveId" clId="{06210103-D385-46D3-8145-3F0963B13C8D}" dt="2022-01-31T17:27:34.724" v="63" actId="14100"/>
          <ac:cxnSpMkLst>
            <pc:docMk/>
            <pc:sldMk cId="1755004311" sldId="256"/>
            <ac:cxnSpMk id="1029" creationId="{8E52F294-3887-408E-BDA4-E7B2792696D5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5D1573-6274-45AF-8D62-A6FD6CF012C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AC3153DD-CBA2-4927-AAAF-534FB1CF268F}">
      <dgm:prSet phldrT="[Texto]" custT="1"/>
      <dgm:spPr/>
      <dgm:t>
        <a:bodyPr/>
        <a:lstStyle/>
        <a:p>
          <a:r>
            <a:rPr lang="es-MX" sz="1400" dirty="0">
              <a:latin typeface="Futura Md BT" panose="020B0602020204020303" pitchFamily="34" charset="0"/>
              <a:cs typeface="Arial" panose="020B0604020202020204" pitchFamily="34" charset="0"/>
            </a:rPr>
            <a:t>Asamblea</a:t>
          </a:r>
          <a:endParaRPr lang="es-CO" sz="14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FEBF36FC-B360-4BFD-BB0A-30C93E81A75D}" type="parTrans" cxnId="{05B374E2-41F9-40C7-A193-F124CEE5F9B0}">
      <dgm:prSet/>
      <dgm:spPr/>
      <dgm:t>
        <a:bodyPr/>
        <a:lstStyle/>
        <a:p>
          <a:endParaRPr lang="es-CO" sz="1400"/>
        </a:p>
      </dgm:t>
    </dgm:pt>
    <dgm:pt modelId="{11EAA923-B1A0-4D1C-B627-48F639753F1A}" type="sibTrans" cxnId="{05B374E2-41F9-40C7-A193-F124CEE5F9B0}">
      <dgm:prSet/>
      <dgm:spPr/>
      <dgm:t>
        <a:bodyPr/>
        <a:lstStyle/>
        <a:p>
          <a:endParaRPr lang="es-CO" sz="1400"/>
        </a:p>
      </dgm:t>
    </dgm:pt>
    <dgm:pt modelId="{FD05F8B4-77A4-4749-9B73-470D70969A17}" type="asst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Gerencia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1795377B-CD3C-4F91-8A69-D1501C110699}" type="parTrans" cxnId="{2ECDE632-A44C-4B7A-A24B-F812C918B9EB}">
      <dgm:prSet/>
      <dgm:spPr/>
      <dgm:t>
        <a:bodyPr/>
        <a:lstStyle/>
        <a:p>
          <a:endParaRPr lang="es-CO" sz="1400"/>
        </a:p>
      </dgm:t>
    </dgm:pt>
    <dgm:pt modelId="{D05FFE9B-E645-4A5D-B37F-6AE61CC3B9BF}" type="sibTrans" cxnId="{2ECDE632-A44C-4B7A-A24B-F812C918B9EB}">
      <dgm:prSet/>
      <dgm:spPr/>
      <dgm:t>
        <a:bodyPr/>
        <a:lstStyle/>
        <a:p>
          <a:endParaRPr lang="es-CO" sz="1400"/>
        </a:p>
      </dgm:t>
    </dgm:pt>
    <dgm:pt modelId="{BFF1DC51-0506-4882-B3DA-B7069895F146}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Director Comercial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FADDF1B1-9696-45DA-992B-10356AF81152}" type="parTrans" cxnId="{E3B910A3-FA41-47CD-A932-032F1ACD7A6C}">
      <dgm:prSet/>
      <dgm:spPr/>
      <dgm:t>
        <a:bodyPr/>
        <a:lstStyle/>
        <a:p>
          <a:endParaRPr lang="es-CO" sz="1400"/>
        </a:p>
      </dgm:t>
    </dgm:pt>
    <dgm:pt modelId="{62190D15-8A26-4220-B781-422A964884E4}" type="sibTrans" cxnId="{E3B910A3-FA41-47CD-A932-032F1ACD7A6C}">
      <dgm:prSet/>
      <dgm:spPr/>
      <dgm:t>
        <a:bodyPr/>
        <a:lstStyle/>
        <a:p>
          <a:endParaRPr lang="es-CO" sz="1400"/>
        </a:p>
      </dgm:t>
    </dgm:pt>
    <dgm:pt modelId="{A8E90B9C-7C5F-4B05-A8E9-67205BD536EC}">
      <dgm:prSet phldrT="[Texto]" custT="1"/>
      <dgm:spPr>
        <a:solidFill>
          <a:srgbClr val="FF9900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Coordinador Operativo PTAP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9676AED8-4DA7-4F9E-939A-CF131C7EFCBC}" type="parTrans" cxnId="{9A9F8102-192A-4D9E-9987-336A7E8DE4BA}">
      <dgm:prSet/>
      <dgm:spPr/>
      <dgm:t>
        <a:bodyPr/>
        <a:lstStyle/>
        <a:p>
          <a:endParaRPr lang="es-CO" sz="1400"/>
        </a:p>
      </dgm:t>
    </dgm:pt>
    <dgm:pt modelId="{A3692FB0-CFB6-43DD-90F0-0E4025BBF586}" type="sibTrans" cxnId="{9A9F8102-192A-4D9E-9987-336A7E8DE4BA}">
      <dgm:prSet/>
      <dgm:spPr/>
      <dgm:t>
        <a:bodyPr/>
        <a:lstStyle/>
        <a:p>
          <a:endParaRPr lang="es-CO" sz="1400"/>
        </a:p>
      </dgm:t>
    </dgm:pt>
    <dgm:pt modelId="{35C75A6D-9F3B-4081-B06C-9C8B44CE5E87}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Contador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2549641F-3E5D-4CD2-B327-06EF5478192F}" type="parTrans" cxnId="{37C69F36-67FF-4F94-A697-10951AE5820F}">
      <dgm:prSet/>
      <dgm:spPr/>
      <dgm:t>
        <a:bodyPr/>
        <a:lstStyle/>
        <a:p>
          <a:endParaRPr lang="es-CO" sz="1400"/>
        </a:p>
      </dgm:t>
    </dgm:pt>
    <dgm:pt modelId="{38E2EF95-1494-4CBE-AA1B-8A231F801AC4}" type="sibTrans" cxnId="{37C69F36-67FF-4F94-A697-10951AE5820F}">
      <dgm:prSet/>
      <dgm:spPr/>
      <dgm:t>
        <a:bodyPr/>
        <a:lstStyle/>
        <a:p>
          <a:endParaRPr lang="es-CO" sz="1400"/>
        </a:p>
      </dgm:t>
    </dgm:pt>
    <dgm:pt modelId="{FA0AB038-2583-4CAC-8E07-E9642E51306F}">
      <dgm:prSet phldrT="[Texto]" custT="1"/>
      <dgm:spPr/>
      <dgm:t>
        <a:bodyPr/>
        <a:lstStyle/>
        <a:p>
          <a:r>
            <a:rPr lang="es-MX" sz="1400" dirty="0">
              <a:latin typeface="Futura Md BT" panose="020B0602020204020303" pitchFamily="34" charset="0"/>
              <a:cs typeface="Arial" panose="020B0604020202020204" pitchFamily="34" charset="0"/>
            </a:rPr>
            <a:t>Junta Directiva</a:t>
          </a:r>
          <a:endParaRPr lang="es-CO" sz="14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60B9F355-9A24-4736-B0C0-AA4AF900CF04}" type="parTrans" cxnId="{78C7B1E8-6AC9-4568-A021-556741E46810}">
      <dgm:prSet/>
      <dgm:spPr/>
      <dgm:t>
        <a:bodyPr/>
        <a:lstStyle/>
        <a:p>
          <a:endParaRPr lang="es-CO" sz="1400"/>
        </a:p>
      </dgm:t>
    </dgm:pt>
    <dgm:pt modelId="{A9C87F9D-66AA-4737-B4F3-B61C92EF2005}" type="sibTrans" cxnId="{78C7B1E8-6AC9-4568-A021-556741E46810}">
      <dgm:prSet/>
      <dgm:spPr/>
      <dgm:t>
        <a:bodyPr/>
        <a:lstStyle/>
        <a:p>
          <a:endParaRPr lang="es-CO" sz="1400"/>
        </a:p>
      </dgm:t>
    </dgm:pt>
    <dgm:pt modelId="{0179040F-E427-4F7A-AFFF-D94B8C2B8E62}">
      <dgm:prSet phldrT="[Texto]" custT="1"/>
      <dgm:spPr>
        <a:solidFill>
          <a:srgbClr val="FF9900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Coordinador Operativo PTAR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CBEDEEF9-B7D0-48AF-9EBB-97269DD5D80E}" type="parTrans" cxnId="{515B761B-9AC5-45A0-93F6-37BC60F98A02}">
      <dgm:prSet/>
      <dgm:spPr/>
      <dgm:t>
        <a:bodyPr/>
        <a:lstStyle/>
        <a:p>
          <a:endParaRPr lang="es-CO" sz="1400"/>
        </a:p>
      </dgm:t>
    </dgm:pt>
    <dgm:pt modelId="{67162227-358C-43B5-9B4C-5A4B2F6FB041}" type="sibTrans" cxnId="{515B761B-9AC5-45A0-93F6-37BC60F98A02}">
      <dgm:prSet/>
      <dgm:spPr/>
      <dgm:t>
        <a:bodyPr/>
        <a:lstStyle/>
        <a:p>
          <a:endParaRPr lang="es-CO" sz="1400"/>
        </a:p>
      </dgm:t>
    </dgm:pt>
    <dgm:pt modelId="{64F6559B-4337-402D-A815-B0428DDA66F0}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Director Gestión Humana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B3EBD0BC-FCF9-4DCC-AB46-F69770C43192}" type="parTrans" cxnId="{10F3A15C-5325-4AC8-BAE2-91FABAFFB694}">
      <dgm:prSet/>
      <dgm:spPr/>
      <dgm:t>
        <a:bodyPr/>
        <a:lstStyle/>
        <a:p>
          <a:endParaRPr lang="es-CO" sz="1400"/>
        </a:p>
      </dgm:t>
    </dgm:pt>
    <dgm:pt modelId="{3F2DCFC0-387C-49D8-932B-B53B150874E9}" type="sibTrans" cxnId="{10F3A15C-5325-4AC8-BAE2-91FABAFFB694}">
      <dgm:prSet/>
      <dgm:spPr/>
      <dgm:t>
        <a:bodyPr/>
        <a:lstStyle/>
        <a:p>
          <a:endParaRPr lang="es-CO" sz="1400"/>
        </a:p>
      </dgm:t>
    </dgm:pt>
    <dgm:pt modelId="{1E997842-421B-4FC5-86EF-F68CA4FC45E6}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Analista Contable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53EE99F1-7E32-43B4-A4BB-9D36296998F0}" type="parTrans" cxnId="{C4387F9E-EBEB-4C5B-8AEC-60EBAAB5C542}">
      <dgm:prSet/>
      <dgm:spPr/>
      <dgm:t>
        <a:bodyPr/>
        <a:lstStyle/>
        <a:p>
          <a:endParaRPr lang="es-CO" sz="1400"/>
        </a:p>
      </dgm:t>
    </dgm:pt>
    <dgm:pt modelId="{A26389D3-5BBB-4F61-8215-0EB0AF7662B6}" type="sibTrans" cxnId="{C4387F9E-EBEB-4C5B-8AEC-60EBAAB5C542}">
      <dgm:prSet/>
      <dgm:spPr/>
      <dgm:t>
        <a:bodyPr/>
        <a:lstStyle/>
        <a:p>
          <a:endParaRPr lang="es-CO" sz="1400"/>
        </a:p>
      </dgm:t>
    </dgm:pt>
    <dgm:pt modelId="{DEDC02A6-7F84-427F-AF48-A9F6EF448DFB}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Auxiliar Contable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7D3CE726-1964-46E5-B026-2BD514B736F3}" type="parTrans" cxnId="{8560F0A6-B832-4C91-97FC-F62C8FE63777}">
      <dgm:prSet/>
      <dgm:spPr/>
      <dgm:t>
        <a:bodyPr/>
        <a:lstStyle/>
        <a:p>
          <a:endParaRPr lang="es-CO" sz="1400"/>
        </a:p>
      </dgm:t>
    </dgm:pt>
    <dgm:pt modelId="{9AE352A1-E17E-44B7-95D9-C167602A57E3}" type="sibTrans" cxnId="{8560F0A6-B832-4C91-97FC-F62C8FE63777}">
      <dgm:prSet/>
      <dgm:spPr/>
      <dgm:t>
        <a:bodyPr/>
        <a:lstStyle/>
        <a:p>
          <a:endParaRPr lang="es-CO" sz="1400"/>
        </a:p>
      </dgm:t>
    </dgm:pt>
    <dgm:pt modelId="{55EC2BE4-835E-4122-86EA-43390F19378E}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Asistente Comercial (2)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7474083E-D3D1-4FF9-871E-38558781F9A8}" type="parTrans" cxnId="{69D64712-EB1D-46D2-9C3F-E89F9DC8EDA8}">
      <dgm:prSet/>
      <dgm:spPr/>
      <dgm:t>
        <a:bodyPr/>
        <a:lstStyle/>
        <a:p>
          <a:endParaRPr lang="es-CO" sz="1400"/>
        </a:p>
      </dgm:t>
    </dgm:pt>
    <dgm:pt modelId="{6FB75830-3C27-4749-B29F-BB9197CDE850}" type="sibTrans" cxnId="{69D64712-EB1D-46D2-9C3F-E89F9DC8EDA8}">
      <dgm:prSet/>
      <dgm:spPr/>
      <dgm:t>
        <a:bodyPr/>
        <a:lstStyle/>
        <a:p>
          <a:endParaRPr lang="es-CO" sz="1400"/>
        </a:p>
      </dgm:t>
    </dgm:pt>
    <dgm:pt modelId="{1D10DF56-C260-4F9C-B254-B494F265B814}">
      <dgm:prSet phldrT="[Texto]" custT="1"/>
      <dgm:spPr>
        <a:solidFill>
          <a:schemeClr val="tx2">
            <a:lumMod val="75000"/>
            <a:lumOff val="25000"/>
          </a:schemeClr>
        </a:solidFill>
        <a:ln>
          <a:solidFill>
            <a:schemeClr val="accent5">
              <a:lumMod val="50000"/>
            </a:schemeClr>
          </a:solidFill>
          <a:prstDash val="sysDash"/>
        </a:ln>
      </dgm:spPr>
      <dgm:t>
        <a:bodyPr/>
        <a:lstStyle/>
        <a:p>
          <a:r>
            <a:rPr lang="es-MX" sz="1100" dirty="0">
              <a:solidFill>
                <a:schemeClr val="bg1"/>
              </a:solidFill>
              <a:latin typeface="Futura Md BT" panose="020B0602020204020303" pitchFamily="34" charset="0"/>
              <a:cs typeface="Arial" panose="020B0604020202020204" pitchFamily="34" charset="0"/>
            </a:rPr>
            <a:t>Mensajero</a:t>
          </a:r>
          <a:r>
            <a:rPr lang="es-MX" sz="1100" dirty="0">
              <a:solidFill>
                <a:schemeClr val="tx1"/>
              </a:solidFill>
              <a:latin typeface="Futura Md BT" panose="020B0602020204020303" pitchFamily="34" charset="0"/>
              <a:cs typeface="Arial" panose="020B0604020202020204" pitchFamily="34" charset="0"/>
            </a:rPr>
            <a:t> </a:t>
          </a:r>
          <a:endParaRPr lang="es-CO" sz="1100" dirty="0">
            <a:solidFill>
              <a:schemeClr val="tx1"/>
            </a:solidFill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53B52BAD-CA5A-4B28-A422-C4F1C6D38A03}" type="parTrans" cxnId="{2161E800-3AE1-4B81-BB54-798CB4970CC4}">
      <dgm:prSet/>
      <dgm:spPr/>
      <dgm:t>
        <a:bodyPr/>
        <a:lstStyle/>
        <a:p>
          <a:endParaRPr lang="es-CO" sz="1400"/>
        </a:p>
      </dgm:t>
    </dgm:pt>
    <dgm:pt modelId="{0DB283EE-EC89-430F-AEB9-9CF79965D736}" type="sibTrans" cxnId="{2161E800-3AE1-4B81-BB54-798CB4970CC4}">
      <dgm:prSet/>
      <dgm:spPr/>
      <dgm:t>
        <a:bodyPr/>
        <a:lstStyle/>
        <a:p>
          <a:endParaRPr lang="es-CO" sz="1400"/>
        </a:p>
      </dgm:t>
    </dgm:pt>
    <dgm:pt modelId="{0914A335-F6EA-49A0-9DE3-84829D5C2F07}">
      <dgm:prSet phldrT="[Texto]" custT="1"/>
      <dgm:spPr>
        <a:solidFill>
          <a:srgbClr val="FF9900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Operador </a:t>
          </a:r>
        </a:p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PTAP (6)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6B70925A-DCF3-444B-BA49-A02678FB66EA}" type="parTrans" cxnId="{0E06BB7B-2558-4CBF-A2D6-EC4EAA6D4CE0}">
      <dgm:prSet/>
      <dgm:spPr/>
      <dgm:t>
        <a:bodyPr/>
        <a:lstStyle/>
        <a:p>
          <a:endParaRPr lang="es-CO" sz="1400"/>
        </a:p>
      </dgm:t>
    </dgm:pt>
    <dgm:pt modelId="{C1E5C27A-C759-4D28-8016-90766E49585C}" type="sibTrans" cxnId="{0E06BB7B-2558-4CBF-A2D6-EC4EAA6D4CE0}">
      <dgm:prSet/>
      <dgm:spPr/>
      <dgm:t>
        <a:bodyPr/>
        <a:lstStyle/>
        <a:p>
          <a:endParaRPr lang="es-CO" sz="1400"/>
        </a:p>
      </dgm:t>
    </dgm:pt>
    <dgm:pt modelId="{924BDD58-7712-44EA-A1EB-E892533073C9}">
      <dgm:prSet phldrT="[Texto]" custT="1"/>
      <dgm:spPr>
        <a:solidFill>
          <a:srgbClr val="FF9900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Fontanero (3)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0EFAC5F5-9383-4A3F-801D-53B9BC47FCE1}" type="parTrans" cxnId="{E3B94D96-4EBF-4062-B946-3F921FEF9F06}">
      <dgm:prSet/>
      <dgm:spPr/>
      <dgm:t>
        <a:bodyPr/>
        <a:lstStyle/>
        <a:p>
          <a:endParaRPr lang="es-CO" sz="1400"/>
        </a:p>
      </dgm:t>
    </dgm:pt>
    <dgm:pt modelId="{54290345-D4C9-4AF0-AE12-75236FA80639}" type="sibTrans" cxnId="{E3B94D96-4EBF-4062-B946-3F921FEF9F06}">
      <dgm:prSet/>
      <dgm:spPr/>
      <dgm:t>
        <a:bodyPr/>
        <a:lstStyle/>
        <a:p>
          <a:endParaRPr lang="es-CO" sz="1400"/>
        </a:p>
      </dgm:t>
    </dgm:pt>
    <dgm:pt modelId="{4843D0D0-B835-4750-9C75-58805E91A793}">
      <dgm:prSet phldrT="[Texto]" custT="1"/>
      <dgm:spPr>
        <a:solidFill>
          <a:srgbClr val="FF9900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Operador </a:t>
          </a:r>
        </a:p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PTAR (4)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B11808D6-AB5F-4AFC-9ABB-4A48BAE4121B}" type="parTrans" cxnId="{5578B6E2-CC3C-445F-AF6F-CB788960C0B2}">
      <dgm:prSet/>
      <dgm:spPr/>
      <dgm:t>
        <a:bodyPr/>
        <a:lstStyle/>
        <a:p>
          <a:endParaRPr lang="es-CO" sz="1400"/>
        </a:p>
      </dgm:t>
    </dgm:pt>
    <dgm:pt modelId="{61BF069E-7690-4AB1-9AE8-C8607959EB37}" type="sibTrans" cxnId="{5578B6E2-CC3C-445F-AF6F-CB788960C0B2}">
      <dgm:prSet/>
      <dgm:spPr/>
      <dgm:t>
        <a:bodyPr/>
        <a:lstStyle/>
        <a:p>
          <a:endParaRPr lang="es-CO" sz="1400"/>
        </a:p>
      </dgm:t>
    </dgm:pt>
    <dgm:pt modelId="{A76C1AD3-5814-4D59-8293-19EAC7F4716A}" type="asst">
      <dgm:prSet phldrT="[Texto]" custT="1"/>
      <dgm:spPr>
        <a:solidFill>
          <a:schemeClr val="accent6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Revisor Fiscal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D52F8208-02B2-4760-815F-D40EAEAEB217}" type="parTrans" cxnId="{10D0A574-4CBD-4D33-8D22-EE20447A0B17}">
      <dgm:prSet/>
      <dgm:spPr/>
      <dgm:t>
        <a:bodyPr/>
        <a:lstStyle/>
        <a:p>
          <a:endParaRPr lang="es-CO" sz="1400"/>
        </a:p>
      </dgm:t>
    </dgm:pt>
    <dgm:pt modelId="{7F500E9B-20C3-4D3B-A4EA-F8F92962EDC8}" type="sibTrans" cxnId="{10D0A574-4CBD-4D33-8D22-EE20447A0B17}">
      <dgm:prSet/>
      <dgm:spPr/>
      <dgm:t>
        <a:bodyPr/>
        <a:lstStyle/>
        <a:p>
          <a:endParaRPr lang="es-CO" sz="1400"/>
        </a:p>
      </dgm:t>
    </dgm:pt>
    <dgm:pt modelId="{D9370839-252A-4A92-B948-11F50040DEE8}" type="asst">
      <dgm:prSet phldrT="[Texto]" custT="1"/>
      <dgm:spPr>
        <a:solidFill>
          <a:schemeClr val="accent6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Asesoría Jurídica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62A8048E-3694-4B62-BB9A-5832A7714B33}" type="parTrans" cxnId="{F98FFF19-4F2D-4532-99B9-EBF76E942F61}">
      <dgm:prSet/>
      <dgm:spPr/>
      <dgm:t>
        <a:bodyPr/>
        <a:lstStyle/>
        <a:p>
          <a:endParaRPr lang="es-CO" sz="1400"/>
        </a:p>
      </dgm:t>
    </dgm:pt>
    <dgm:pt modelId="{8F9E0029-0994-4DD5-A48B-4A66CD4202BE}" type="sibTrans" cxnId="{F98FFF19-4F2D-4532-99B9-EBF76E942F61}">
      <dgm:prSet/>
      <dgm:spPr/>
      <dgm:t>
        <a:bodyPr/>
        <a:lstStyle/>
        <a:p>
          <a:endParaRPr lang="es-CO" sz="1400"/>
        </a:p>
      </dgm:t>
    </dgm:pt>
    <dgm:pt modelId="{A7316130-3AB5-4A58-AA36-17F3C6985FB1}" type="asst">
      <dgm:prSet phldrT="[Texto]" custT="1"/>
      <dgm:spPr>
        <a:solidFill>
          <a:schemeClr val="accent6"/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Asesor Comunicaciones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4C855730-C91A-4F2B-B788-0179D188D24B}" type="parTrans" cxnId="{0687FE40-6667-4766-9A7C-0A11EBA6252A}">
      <dgm:prSet/>
      <dgm:spPr/>
      <dgm:t>
        <a:bodyPr/>
        <a:lstStyle/>
        <a:p>
          <a:endParaRPr lang="es-CO" sz="1400"/>
        </a:p>
      </dgm:t>
    </dgm:pt>
    <dgm:pt modelId="{44797955-264B-4402-9345-47F4F8A3AF50}" type="sibTrans" cxnId="{0687FE40-6667-4766-9A7C-0A11EBA6252A}">
      <dgm:prSet/>
      <dgm:spPr/>
      <dgm:t>
        <a:bodyPr/>
        <a:lstStyle/>
        <a:p>
          <a:endParaRPr lang="es-CO" sz="1400"/>
        </a:p>
      </dgm:t>
    </dgm:pt>
    <dgm:pt modelId="{EAE05343-8B2C-4913-BB0A-886C908EA2E8}" type="asst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Secretaria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A869564B-707C-466B-942F-D5605119A903}" type="parTrans" cxnId="{100A0C44-B20F-42AC-977F-CDAC36C36501}">
      <dgm:prSet/>
      <dgm:spPr/>
      <dgm:t>
        <a:bodyPr/>
        <a:lstStyle/>
        <a:p>
          <a:endParaRPr lang="es-CO" sz="1400"/>
        </a:p>
      </dgm:t>
    </dgm:pt>
    <dgm:pt modelId="{B0C6E3EC-AE59-4358-89BF-D5C908EB0525}" type="sibTrans" cxnId="{100A0C44-B20F-42AC-977F-CDAC36C36501}">
      <dgm:prSet/>
      <dgm:spPr/>
      <dgm:t>
        <a:bodyPr/>
        <a:lstStyle/>
        <a:p>
          <a:endParaRPr lang="es-CO" sz="1400"/>
        </a:p>
      </dgm:t>
    </dgm:pt>
    <dgm:pt modelId="{C031105A-1197-4F31-9DBA-2BA8D994374F}" type="asst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Servicios Generales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7287C57D-F2BC-41F6-BFEF-6C9D8047356E}" type="parTrans" cxnId="{2C8C7C7A-2105-421A-BFE7-5CAC81CFC200}">
      <dgm:prSet/>
      <dgm:spPr/>
      <dgm:t>
        <a:bodyPr/>
        <a:lstStyle/>
        <a:p>
          <a:endParaRPr lang="es-CO" sz="1400"/>
        </a:p>
      </dgm:t>
    </dgm:pt>
    <dgm:pt modelId="{8231F232-4AB3-47A2-8336-829D23F4EA1F}" type="sibTrans" cxnId="{2C8C7C7A-2105-421A-BFE7-5CAC81CFC200}">
      <dgm:prSet/>
      <dgm:spPr/>
      <dgm:t>
        <a:bodyPr/>
        <a:lstStyle/>
        <a:p>
          <a:endParaRPr lang="es-CO" sz="1400"/>
        </a:p>
      </dgm:t>
    </dgm:pt>
    <dgm:pt modelId="{25C2707A-5C04-4BD1-B3B5-C8CD8E5448F4}" type="asst">
      <dgm:prSet phldrT="[Texto]"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s-MX" sz="1100" dirty="0">
              <a:latin typeface="Futura Md BT" panose="020B0602020204020303" pitchFamily="34" charset="0"/>
              <a:cs typeface="Arial" panose="020B0604020202020204" pitchFamily="34" charset="0"/>
            </a:rPr>
            <a:t>Asistente de Compras</a:t>
          </a:r>
          <a:endParaRPr lang="es-CO" sz="1100" dirty="0"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AEAD0FFA-D9A9-47F8-AF82-E9D381B780B0}" type="parTrans" cxnId="{B4D81F41-2559-4DAB-979C-AD9013141506}">
      <dgm:prSet/>
      <dgm:spPr/>
      <dgm:t>
        <a:bodyPr/>
        <a:lstStyle/>
        <a:p>
          <a:endParaRPr lang="es-CO" sz="1400"/>
        </a:p>
      </dgm:t>
    </dgm:pt>
    <dgm:pt modelId="{76C4192A-F1B3-49DF-BF58-102B6BD90B06}" type="sibTrans" cxnId="{B4D81F41-2559-4DAB-979C-AD9013141506}">
      <dgm:prSet/>
      <dgm:spPr/>
      <dgm:t>
        <a:bodyPr/>
        <a:lstStyle/>
        <a:p>
          <a:endParaRPr lang="es-CO" sz="1400"/>
        </a:p>
      </dgm:t>
    </dgm:pt>
    <dgm:pt modelId="{4AD53B65-1F73-462C-92CB-216A946BF922}">
      <dgm:prSet phldrT="[Texto]" custT="1"/>
      <dgm:spPr>
        <a:solidFill>
          <a:schemeClr val="tx2">
            <a:lumMod val="75000"/>
            <a:lumOff val="25000"/>
          </a:schemeClr>
        </a:solidFill>
        <a:ln>
          <a:solidFill>
            <a:schemeClr val="accent5">
              <a:lumMod val="50000"/>
            </a:schemeClr>
          </a:solidFill>
          <a:prstDash val="sysDash"/>
        </a:ln>
      </dgm:spPr>
      <dgm:t>
        <a:bodyPr/>
        <a:lstStyle/>
        <a:p>
          <a:r>
            <a:rPr lang="es-MX" sz="1100" dirty="0">
              <a:solidFill>
                <a:schemeClr val="bg1"/>
              </a:solidFill>
              <a:latin typeface="Futura Md BT" panose="020B0602020204020303" pitchFamily="34" charset="0"/>
              <a:cs typeface="Arial" panose="020B0604020202020204" pitchFamily="34" charset="0"/>
            </a:rPr>
            <a:t>Conductor</a:t>
          </a:r>
          <a:endParaRPr lang="es-CO" sz="1100" dirty="0">
            <a:solidFill>
              <a:schemeClr val="bg1"/>
            </a:solidFill>
            <a:latin typeface="Futura Md BT" panose="020B0602020204020303" pitchFamily="34" charset="0"/>
            <a:cs typeface="Arial" panose="020B0604020202020204" pitchFamily="34" charset="0"/>
          </a:endParaRPr>
        </a:p>
      </dgm:t>
    </dgm:pt>
    <dgm:pt modelId="{D2DE2296-3C01-405A-8432-1B93931D9AD0}" type="parTrans" cxnId="{587AF180-BAEC-483C-BCFD-B218E4DB064D}">
      <dgm:prSet/>
      <dgm:spPr/>
      <dgm:t>
        <a:bodyPr/>
        <a:lstStyle/>
        <a:p>
          <a:endParaRPr lang="es-CO" sz="1400"/>
        </a:p>
      </dgm:t>
    </dgm:pt>
    <dgm:pt modelId="{6AE8058E-A4B6-457F-8657-D4C9E0199861}" type="sibTrans" cxnId="{587AF180-BAEC-483C-BCFD-B218E4DB064D}">
      <dgm:prSet/>
      <dgm:spPr/>
      <dgm:t>
        <a:bodyPr/>
        <a:lstStyle/>
        <a:p>
          <a:endParaRPr lang="es-CO" sz="1400"/>
        </a:p>
      </dgm:t>
    </dgm:pt>
    <dgm:pt modelId="{DFE8D7D8-18C5-487E-AA01-FE3FECECEFB0}" type="pres">
      <dgm:prSet presAssocID="{455D1573-6274-45AF-8D62-A6FD6CF012CD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EBE5822E-3068-46F0-BC0A-6EBA336C2BDC}" type="pres">
      <dgm:prSet presAssocID="{AC3153DD-CBA2-4927-AAAF-534FB1CF268F}" presName="hierRoot1" presStyleCnt="0">
        <dgm:presLayoutVars>
          <dgm:hierBranch/>
        </dgm:presLayoutVars>
      </dgm:prSet>
      <dgm:spPr/>
    </dgm:pt>
    <dgm:pt modelId="{C6BB34A0-1464-41E7-BA68-2703AC2FDEF3}" type="pres">
      <dgm:prSet presAssocID="{AC3153DD-CBA2-4927-AAAF-534FB1CF268F}" presName="rootComposite1" presStyleCnt="0"/>
      <dgm:spPr/>
    </dgm:pt>
    <dgm:pt modelId="{77F2D454-0749-46CB-A34C-1E15C0613B04}" type="pres">
      <dgm:prSet presAssocID="{AC3153DD-CBA2-4927-AAAF-534FB1CF268F}" presName="rootText1" presStyleLbl="node0" presStyleIdx="0" presStyleCnt="3" custLinFactX="-100000" custLinFactY="-16397" custLinFactNeighborX="-145446" custLinFactNeighborY="-100000">
        <dgm:presLayoutVars>
          <dgm:chPref val="3"/>
        </dgm:presLayoutVars>
      </dgm:prSet>
      <dgm:spPr/>
    </dgm:pt>
    <dgm:pt modelId="{56A1B8F9-189F-4427-885C-412F1EE56D14}" type="pres">
      <dgm:prSet presAssocID="{AC3153DD-CBA2-4927-AAAF-534FB1CF268F}" presName="rootConnector1" presStyleLbl="node1" presStyleIdx="0" presStyleCnt="0"/>
      <dgm:spPr/>
    </dgm:pt>
    <dgm:pt modelId="{04184624-6745-4F46-A2CC-6C05729671FA}" type="pres">
      <dgm:prSet presAssocID="{AC3153DD-CBA2-4927-AAAF-534FB1CF268F}" presName="hierChild2" presStyleCnt="0"/>
      <dgm:spPr/>
    </dgm:pt>
    <dgm:pt modelId="{6556FF3B-B08E-4F77-BA71-6ADCCE2CE9A6}" type="pres">
      <dgm:prSet presAssocID="{AC3153DD-CBA2-4927-AAAF-534FB1CF268F}" presName="hierChild3" presStyleCnt="0"/>
      <dgm:spPr/>
    </dgm:pt>
    <dgm:pt modelId="{E3DAB687-44BB-4C59-A681-9BEDEB59F9CD}" type="pres">
      <dgm:prSet presAssocID="{FA0AB038-2583-4CAC-8E07-E9642E51306F}" presName="hierRoot1" presStyleCnt="0">
        <dgm:presLayoutVars>
          <dgm:hierBranch val="init"/>
        </dgm:presLayoutVars>
      </dgm:prSet>
      <dgm:spPr/>
    </dgm:pt>
    <dgm:pt modelId="{AC70BAF1-7785-4E08-9784-69C627A264AA}" type="pres">
      <dgm:prSet presAssocID="{FA0AB038-2583-4CAC-8E07-E9642E51306F}" presName="rootComposite1" presStyleCnt="0"/>
      <dgm:spPr/>
    </dgm:pt>
    <dgm:pt modelId="{3E5A2E8D-A6E5-4AEC-B2FF-2D29E4800653}" type="pres">
      <dgm:prSet presAssocID="{FA0AB038-2583-4CAC-8E07-E9642E51306F}" presName="rootText1" presStyleLbl="node0" presStyleIdx="1" presStyleCnt="3" custLinFactX="-23746" custLinFactY="-16397" custLinFactNeighborX="-100000" custLinFactNeighborY="-100000">
        <dgm:presLayoutVars>
          <dgm:chPref val="3"/>
        </dgm:presLayoutVars>
      </dgm:prSet>
      <dgm:spPr/>
    </dgm:pt>
    <dgm:pt modelId="{F6AAEDC6-68C9-4C26-B2B6-D60ED57B8E70}" type="pres">
      <dgm:prSet presAssocID="{FA0AB038-2583-4CAC-8E07-E9642E51306F}" presName="rootConnector1" presStyleLbl="node1" presStyleIdx="0" presStyleCnt="0"/>
      <dgm:spPr/>
    </dgm:pt>
    <dgm:pt modelId="{CF31E4F7-0D43-4222-8AD8-40388C0C3587}" type="pres">
      <dgm:prSet presAssocID="{FA0AB038-2583-4CAC-8E07-E9642E51306F}" presName="hierChild2" presStyleCnt="0"/>
      <dgm:spPr/>
    </dgm:pt>
    <dgm:pt modelId="{FB10E1F2-1323-4A43-8B8E-49473E35AB2C}" type="pres">
      <dgm:prSet presAssocID="{FA0AB038-2583-4CAC-8E07-E9642E51306F}" presName="hierChild3" presStyleCnt="0"/>
      <dgm:spPr/>
    </dgm:pt>
    <dgm:pt modelId="{CA94CBE7-ACE7-4ABD-996C-8A841FEFACCE}" type="pres">
      <dgm:prSet presAssocID="{FD05F8B4-77A4-4749-9B73-470D70969A17}" presName="hierRoot1" presStyleCnt="0">
        <dgm:presLayoutVars>
          <dgm:hierBranch val="init"/>
        </dgm:presLayoutVars>
      </dgm:prSet>
      <dgm:spPr/>
    </dgm:pt>
    <dgm:pt modelId="{A4711A21-2083-4B59-89F0-F92350D81E53}" type="pres">
      <dgm:prSet presAssocID="{FD05F8B4-77A4-4749-9B73-470D70969A17}" presName="rootComposite1" presStyleCnt="0"/>
      <dgm:spPr/>
    </dgm:pt>
    <dgm:pt modelId="{903D22CA-A4C6-43EE-9A9C-7D357872BB7C}" type="pres">
      <dgm:prSet presAssocID="{FD05F8B4-77A4-4749-9B73-470D70969A17}" presName="rootText1" presStyleLbl="node0" presStyleIdx="2" presStyleCnt="3" custScaleX="152192" custLinFactNeighborX="-3026" custLinFactNeighborY="-8379">
        <dgm:presLayoutVars>
          <dgm:chPref val="3"/>
        </dgm:presLayoutVars>
      </dgm:prSet>
      <dgm:spPr/>
    </dgm:pt>
    <dgm:pt modelId="{099B365D-2F3E-428C-AE27-47F8590E432F}" type="pres">
      <dgm:prSet presAssocID="{FD05F8B4-77A4-4749-9B73-470D70969A17}" presName="rootConnector1" presStyleLbl="asst0" presStyleIdx="0" presStyleCnt="6"/>
      <dgm:spPr/>
    </dgm:pt>
    <dgm:pt modelId="{8F258E1A-31EA-4ABD-80E4-0204D69B1134}" type="pres">
      <dgm:prSet presAssocID="{FD05F8B4-77A4-4749-9B73-470D70969A17}" presName="hierChild2" presStyleCnt="0"/>
      <dgm:spPr/>
    </dgm:pt>
    <dgm:pt modelId="{F18CB095-EEA6-4F65-95E2-5870A9F2CDEF}" type="pres">
      <dgm:prSet presAssocID="{FADDF1B1-9696-45DA-992B-10356AF81152}" presName="Name37" presStyleLbl="parChTrans1D2" presStyleIdx="0" presStyleCnt="11"/>
      <dgm:spPr/>
    </dgm:pt>
    <dgm:pt modelId="{12E37F20-C301-46AB-A558-C916C6076027}" type="pres">
      <dgm:prSet presAssocID="{BFF1DC51-0506-4882-B3DA-B7069895F146}" presName="hierRoot2" presStyleCnt="0">
        <dgm:presLayoutVars>
          <dgm:hierBranch val="init"/>
        </dgm:presLayoutVars>
      </dgm:prSet>
      <dgm:spPr/>
    </dgm:pt>
    <dgm:pt modelId="{BAED333D-D8C5-460D-B063-26CF7DE88E1F}" type="pres">
      <dgm:prSet presAssocID="{BFF1DC51-0506-4882-B3DA-B7069895F146}" presName="rootComposite" presStyleCnt="0"/>
      <dgm:spPr/>
    </dgm:pt>
    <dgm:pt modelId="{C3BD917F-1A8B-4EDB-8031-E934296887BB}" type="pres">
      <dgm:prSet presAssocID="{BFF1DC51-0506-4882-B3DA-B7069895F146}" presName="rootText" presStyleLbl="node2" presStyleIdx="0" presStyleCnt="5" custScaleX="151641" custScaleY="99797" custLinFactNeighborX="-19309" custLinFactNeighborY="-59696">
        <dgm:presLayoutVars>
          <dgm:chPref val="3"/>
        </dgm:presLayoutVars>
      </dgm:prSet>
      <dgm:spPr/>
    </dgm:pt>
    <dgm:pt modelId="{8F4DFD1F-5E5F-4163-B98F-0E3DC66C1EC2}" type="pres">
      <dgm:prSet presAssocID="{BFF1DC51-0506-4882-B3DA-B7069895F146}" presName="rootConnector" presStyleLbl="node2" presStyleIdx="0" presStyleCnt="5"/>
      <dgm:spPr/>
    </dgm:pt>
    <dgm:pt modelId="{A22C16E0-8C9C-4119-AD64-18922207B0BC}" type="pres">
      <dgm:prSet presAssocID="{BFF1DC51-0506-4882-B3DA-B7069895F146}" presName="hierChild4" presStyleCnt="0"/>
      <dgm:spPr/>
    </dgm:pt>
    <dgm:pt modelId="{CDCAB591-7CCD-4C6B-BB7F-9E0A78781141}" type="pres">
      <dgm:prSet presAssocID="{7474083E-D3D1-4FF9-871E-38558781F9A8}" presName="Name37" presStyleLbl="parChTrans1D3" presStyleIdx="0" presStyleCnt="8"/>
      <dgm:spPr/>
    </dgm:pt>
    <dgm:pt modelId="{D600A20D-0922-475D-A8C0-A23E59987E3D}" type="pres">
      <dgm:prSet presAssocID="{55EC2BE4-835E-4122-86EA-43390F19378E}" presName="hierRoot2" presStyleCnt="0">
        <dgm:presLayoutVars>
          <dgm:hierBranch val="init"/>
        </dgm:presLayoutVars>
      </dgm:prSet>
      <dgm:spPr/>
    </dgm:pt>
    <dgm:pt modelId="{83658A8C-0C76-4339-A59B-796DBCE1692B}" type="pres">
      <dgm:prSet presAssocID="{55EC2BE4-835E-4122-86EA-43390F19378E}" presName="rootComposite" presStyleCnt="0"/>
      <dgm:spPr/>
    </dgm:pt>
    <dgm:pt modelId="{D5164450-2320-4748-9A45-6FDBAB871FE4}" type="pres">
      <dgm:prSet presAssocID="{55EC2BE4-835E-4122-86EA-43390F19378E}" presName="rootText" presStyleLbl="node3" presStyleIdx="0" presStyleCnt="8" custScaleX="115592" custLinFactNeighborX="-27275" custLinFactNeighborY="-63959">
        <dgm:presLayoutVars>
          <dgm:chPref val="3"/>
        </dgm:presLayoutVars>
      </dgm:prSet>
      <dgm:spPr/>
    </dgm:pt>
    <dgm:pt modelId="{5F3FC6D0-C24B-4F83-8E66-17AE0B1A01A3}" type="pres">
      <dgm:prSet presAssocID="{55EC2BE4-835E-4122-86EA-43390F19378E}" presName="rootConnector" presStyleLbl="node3" presStyleIdx="0" presStyleCnt="8"/>
      <dgm:spPr/>
    </dgm:pt>
    <dgm:pt modelId="{C6F4663E-D6F3-4313-A149-3E120C630F87}" type="pres">
      <dgm:prSet presAssocID="{55EC2BE4-835E-4122-86EA-43390F19378E}" presName="hierChild4" presStyleCnt="0"/>
      <dgm:spPr/>
    </dgm:pt>
    <dgm:pt modelId="{5CA78B7B-6BE3-4ADD-A7CD-6F1CF44A2A7D}" type="pres">
      <dgm:prSet presAssocID="{55EC2BE4-835E-4122-86EA-43390F19378E}" presName="hierChild5" presStyleCnt="0"/>
      <dgm:spPr/>
    </dgm:pt>
    <dgm:pt modelId="{F00ADFF5-7FBE-4F2F-9B77-BC3219F4C06A}" type="pres">
      <dgm:prSet presAssocID="{BFF1DC51-0506-4882-B3DA-B7069895F146}" presName="hierChild5" presStyleCnt="0"/>
      <dgm:spPr/>
    </dgm:pt>
    <dgm:pt modelId="{AAE7C5CF-ACB2-4A57-8BD6-4141C2FCDD27}" type="pres">
      <dgm:prSet presAssocID="{B3EBD0BC-FCF9-4DCC-AB46-F69770C43192}" presName="Name37" presStyleLbl="parChTrans1D2" presStyleIdx="1" presStyleCnt="11"/>
      <dgm:spPr/>
    </dgm:pt>
    <dgm:pt modelId="{7283C42C-6DA9-4FDE-B25C-88D352D4C80E}" type="pres">
      <dgm:prSet presAssocID="{64F6559B-4337-402D-A815-B0428DDA66F0}" presName="hierRoot2" presStyleCnt="0">
        <dgm:presLayoutVars>
          <dgm:hierBranch val="init"/>
        </dgm:presLayoutVars>
      </dgm:prSet>
      <dgm:spPr/>
    </dgm:pt>
    <dgm:pt modelId="{0667BC9F-A9BD-4C68-985D-C14243F2AE02}" type="pres">
      <dgm:prSet presAssocID="{64F6559B-4337-402D-A815-B0428DDA66F0}" presName="rootComposite" presStyleCnt="0"/>
      <dgm:spPr/>
    </dgm:pt>
    <dgm:pt modelId="{76BBE4B8-5B17-4AD8-B208-69D07242BC8E}" type="pres">
      <dgm:prSet presAssocID="{64F6559B-4337-402D-A815-B0428DDA66F0}" presName="rootText" presStyleLbl="node2" presStyleIdx="1" presStyleCnt="5" custScaleX="147373" custScaleY="99797" custLinFactNeighborX="-24681" custLinFactNeighborY="-59696">
        <dgm:presLayoutVars>
          <dgm:chPref val="3"/>
        </dgm:presLayoutVars>
      </dgm:prSet>
      <dgm:spPr/>
    </dgm:pt>
    <dgm:pt modelId="{102978DE-7071-462A-A939-19C9EF1A82DD}" type="pres">
      <dgm:prSet presAssocID="{64F6559B-4337-402D-A815-B0428DDA66F0}" presName="rootConnector" presStyleLbl="node2" presStyleIdx="1" presStyleCnt="5"/>
      <dgm:spPr/>
    </dgm:pt>
    <dgm:pt modelId="{68DA4E91-42B2-4771-8DE6-6381FDB22DF6}" type="pres">
      <dgm:prSet presAssocID="{64F6559B-4337-402D-A815-B0428DDA66F0}" presName="hierChild4" presStyleCnt="0"/>
      <dgm:spPr/>
    </dgm:pt>
    <dgm:pt modelId="{C9947268-73EF-42C7-8124-90352153A483}" type="pres">
      <dgm:prSet presAssocID="{53B52BAD-CA5A-4B28-A422-C4F1C6D38A03}" presName="Name37" presStyleLbl="parChTrans1D3" presStyleIdx="1" presStyleCnt="8"/>
      <dgm:spPr/>
    </dgm:pt>
    <dgm:pt modelId="{4002927B-036E-46E6-AD2D-F05CE26DC9ED}" type="pres">
      <dgm:prSet presAssocID="{1D10DF56-C260-4F9C-B254-B494F265B814}" presName="hierRoot2" presStyleCnt="0">
        <dgm:presLayoutVars>
          <dgm:hierBranch val="init"/>
        </dgm:presLayoutVars>
      </dgm:prSet>
      <dgm:spPr/>
    </dgm:pt>
    <dgm:pt modelId="{83AD08FF-03F7-43DE-B369-1972BEDCCCE4}" type="pres">
      <dgm:prSet presAssocID="{1D10DF56-C260-4F9C-B254-B494F265B814}" presName="rootComposite" presStyleCnt="0"/>
      <dgm:spPr/>
    </dgm:pt>
    <dgm:pt modelId="{D1F7E987-3F20-4365-83C9-0712B28ADC69}" type="pres">
      <dgm:prSet presAssocID="{1D10DF56-C260-4F9C-B254-B494F265B814}" presName="rootText" presStyleLbl="node3" presStyleIdx="1" presStyleCnt="8" custScaleX="130265" custScaleY="63725" custLinFactNeighborX="-14475" custLinFactNeighborY="-71348">
        <dgm:presLayoutVars>
          <dgm:chPref val="3"/>
        </dgm:presLayoutVars>
      </dgm:prSet>
      <dgm:spPr/>
    </dgm:pt>
    <dgm:pt modelId="{A5E66BF5-0E69-4A90-A077-DD1FA26382DA}" type="pres">
      <dgm:prSet presAssocID="{1D10DF56-C260-4F9C-B254-B494F265B814}" presName="rootConnector" presStyleLbl="node3" presStyleIdx="1" presStyleCnt="8"/>
      <dgm:spPr/>
    </dgm:pt>
    <dgm:pt modelId="{8A78E07F-7009-43E4-A16B-EB8D81C697EA}" type="pres">
      <dgm:prSet presAssocID="{1D10DF56-C260-4F9C-B254-B494F265B814}" presName="hierChild4" presStyleCnt="0"/>
      <dgm:spPr/>
    </dgm:pt>
    <dgm:pt modelId="{B231BE4A-7184-45A0-BD30-50414A23BA00}" type="pres">
      <dgm:prSet presAssocID="{1D10DF56-C260-4F9C-B254-B494F265B814}" presName="hierChild5" presStyleCnt="0"/>
      <dgm:spPr/>
    </dgm:pt>
    <dgm:pt modelId="{EA504E39-71EA-4C63-B1ED-6C653F71F5D4}" type="pres">
      <dgm:prSet presAssocID="{D2DE2296-3C01-405A-8432-1B93931D9AD0}" presName="Name37" presStyleLbl="parChTrans1D3" presStyleIdx="2" presStyleCnt="8"/>
      <dgm:spPr/>
    </dgm:pt>
    <dgm:pt modelId="{E6DE575F-FD34-466F-B0FA-133BD0B5B2A4}" type="pres">
      <dgm:prSet presAssocID="{4AD53B65-1F73-462C-92CB-216A946BF922}" presName="hierRoot2" presStyleCnt="0">
        <dgm:presLayoutVars>
          <dgm:hierBranch val="init"/>
        </dgm:presLayoutVars>
      </dgm:prSet>
      <dgm:spPr/>
    </dgm:pt>
    <dgm:pt modelId="{28E49E6C-8ED7-4F3E-B9E3-ECED4A906677}" type="pres">
      <dgm:prSet presAssocID="{4AD53B65-1F73-462C-92CB-216A946BF922}" presName="rootComposite" presStyleCnt="0"/>
      <dgm:spPr/>
    </dgm:pt>
    <dgm:pt modelId="{B8CAD3A3-CD57-42F2-AFA0-71D2EB806333}" type="pres">
      <dgm:prSet presAssocID="{4AD53B65-1F73-462C-92CB-216A946BF922}" presName="rootText" presStyleLbl="node3" presStyleIdx="2" presStyleCnt="8" custScaleX="130265" custScaleY="63725" custLinFactNeighborX="-12631" custLinFactNeighborY="-89282">
        <dgm:presLayoutVars>
          <dgm:chPref val="3"/>
        </dgm:presLayoutVars>
      </dgm:prSet>
      <dgm:spPr/>
    </dgm:pt>
    <dgm:pt modelId="{F23FCC26-7FDA-478E-94F8-9F80E29C19AF}" type="pres">
      <dgm:prSet presAssocID="{4AD53B65-1F73-462C-92CB-216A946BF922}" presName="rootConnector" presStyleLbl="node3" presStyleIdx="2" presStyleCnt="8"/>
      <dgm:spPr/>
    </dgm:pt>
    <dgm:pt modelId="{FDF6635B-6962-4107-80E1-BDEEBA90BA17}" type="pres">
      <dgm:prSet presAssocID="{4AD53B65-1F73-462C-92CB-216A946BF922}" presName="hierChild4" presStyleCnt="0"/>
      <dgm:spPr/>
    </dgm:pt>
    <dgm:pt modelId="{93D6898B-0BEC-41CA-9773-82EE00A1C53D}" type="pres">
      <dgm:prSet presAssocID="{4AD53B65-1F73-462C-92CB-216A946BF922}" presName="hierChild5" presStyleCnt="0"/>
      <dgm:spPr/>
    </dgm:pt>
    <dgm:pt modelId="{973D8CEF-CB2B-4404-AB9C-3F87CDA9C862}" type="pres">
      <dgm:prSet presAssocID="{64F6559B-4337-402D-A815-B0428DDA66F0}" presName="hierChild5" presStyleCnt="0"/>
      <dgm:spPr/>
    </dgm:pt>
    <dgm:pt modelId="{B5AFBF03-8B1C-4E9A-A130-071D40DF5F3D}" type="pres">
      <dgm:prSet presAssocID="{9676AED8-4DA7-4F9E-939A-CF131C7EFCBC}" presName="Name37" presStyleLbl="parChTrans1D2" presStyleIdx="2" presStyleCnt="11"/>
      <dgm:spPr/>
    </dgm:pt>
    <dgm:pt modelId="{9A59A889-7787-4929-B021-5FEAB4A1D572}" type="pres">
      <dgm:prSet presAssocID="{A8E90B9C-7C5F-4B05-A8E9-67205BD536EC}" presName="hierRoot2" presStyleCnt="0">
        <dgm:presLayoutVars>
          <dgm:hierBranch val="init"/>
        </dgm:presLayoutVars>
      </dgm:prSet>
      <dgm:spPr/>
    </dgm:pt>
    <dgm:pt modelId="{8300AE9C-BAAA-4E0F-9647-EAC1390018EE}" type="pres">
      <dgm:prSet presAssocID="{A8E90B9C-7C5F-4B05-A8E9-67205BD536EC}" presName="rootComposite" presStyleCnt="0"/>
      <dgm:spPr/>
    </dgm:pt>
    <dgm:pt modelId="{C94A5640-0121-44F9-B590-851BD1222C98}" type="pres">
      <dgm:prSet presAssocID="{A8E90B9C-7C5F-4B05-A8E9-67205BD536EC}" presName="rootText" presStyleLbl="node2" presStyleIdx="2" presStyleCnt="5" custScaleX="147419" custScaleY="99797" custLinFactNeighborX="-30197" custLinFactNeighborY="-59696">
        <dgm:presLayoutVars>
          <dgm:chPref val="3"/>
        </dgm:presLayoutVars>
      </dgm:prSet>
      <dgm:spPr/>
    </dgm:pt>
    <dgm:pt modelId="{6B5995DC-C93F-49B5-812F-FB07B657E4D1}" type="pres">
      <dgm:prSet presAssocID="{A8E90B9C-7C5F-4B05-A8E9-67205BD536EC}" presName="rootConnector" presStyleLbl="node2" presStyleIdx="2" presStyleCnt="5"/>
      <dgm:spPr/>
    </dgm:pt>
    <dgm:pt modelId="{FFD7CBAF-325A-4C34-8465-E44EBB9FDB88}" type="pres">
      <dgm:prSet presAssocID="{A8E90B9C-7C5F-4B05-A8E9-67205BD536EC}" presName="hierChild4" presStyleCnt="0"/>
      <dgm:spPr/>
    </dgm:pt>
    <dgm:pt modelId="{2EAE7B07-0770-445B-84C7-D7E2BC269063}" type="pres">
      <dgm:prSet presAssocID="{6B70925A-DCF3-444B-BA49-A02678FB66EA}" presName="Name37" presStyleLbl="parChTrans1D3" presStyleIdx="3" presStyleCnt="8"/>
      <dgm:spPr/>
    </dgm:pt>
    <dgm:pt modelId="{783BD1C9-CD8F-4322-B061-11799E20E30B}" type="pres">
      <dgm:prSet presAssocID="{0914A335-F6EA-49A0-9DE3-84829D5C2F07}" presName="hierRoot2" presStyleCnt="0">
        <dgm:presLayoutVars>
          <dgm:hierBranch val="init"/>
        </dgm:presLayoutVars>
      </dgm:prSet>
      <dgm:spPr/>
    </dgm:pt>
    <dgm:pt modelId="{87FE2CED-646F-4962-AA5A-240353CDB7F1}" type="pres">
      <dgm:prSet presAssocID="{0914A335-F6EA-49A0-9DE3-84829D5C2F07}" presName="rootComposite" presStyleCnt="0"/>
      <dgm:spPr/>
    </dgm:pt>
    <dgm:pt modelId="{2A6C5316-9E3D-4D5B-81FE-C8E531A132B4}" type="pres">
      <dgm:prSet presAssocID="{0914A335-F6EA-49A0-9DE3-84829D5C2F07}" presName="rootText" presStyleLbl="node3" presStyleIdx="3" presStyleCnt="8" custScaleX="124958" custLinFactNeighborX="-24078" custLinFactNeighborY="-56938">
        <dgm:presLayoutVars>
          <dgm:chPref val="3"/>
        </dgm:presLayoutVars>
      </dgm:prSet>
      <dgm:spPr/>
    </dgm:pt>
    <dgm:pt modelId="{2DB81585-466E-4A69-A603-7C9AAFE7458A}" type="pres">
      <dgm:prSet presAssocID="{0914A335-F6EA-49A0-9DE3-84829D5C2F07}" presName="rootConnector" presStyleLbl="node3" presStyleIdx="3" presStyleCnt="8"/>
      <dgm:spPr/>
    </dgm:pt>
    <dgm:pt modelId="{A8232C3D-A81E-485C-B1CA-673AF294727D}" type="pres">
      <dgm:prSet presAssocID="{0914A335-F6EA-49A0-9DE3-84829D5C2F07}" presName="hierChild4" presStyleCnt="0"/>
      <dgm:spPr/>
    </dgm:pt>
    <dgm:pt modelId="{5FDFD1BF-24C0-4978-AF16-0450B2CCA722}" type="pres">
      <dgm:prSet presAssocID="{0914A335-F6EA-49A0-9DE3-84829D5C2F07}" presName="hierChild5" presStyleCnt="0"/>
      <dgm:spPr/>
    </dgm:pt>
    <dgm:pt modelId="{7BCABC2F-D45D-43CB-B483-DF1E46529943}" type="pres">
      <dgm:prSet presAssocID="{0EFAC5F5-9383-4A3F-801D-53B9BC47FCE1}" presName="Name37" presStyleLbl="parChTrans1D3" presStyleIdx="4" presStyleCnt="8"/>
      <dgm:spPr/>
    </dgm:pt>
    <dgm:pt modelId="{902824BA-BBC7-4F39-8FD7-2505D44698F6}" type="pres">
      <dgm:prSet presAssocID="{924BDD58-7712-44EA-A1EB-E892533073C9}" presName="hierRoot2" presStyleCnt="0">
        <dgm:presLayoutVars>
          <dgm:hierBranch val="init"/>
        </dgm:presLayoutVars>
      </dgm:prSet>
      <dgm:spPr/>
    </dgm:pt>
    <dgm:pt modelId="{388E154C-590B-41F2-B632-3EF0F58A3199}" type="pres">
      <dgm:prSet presAssocID="{924BDD58-7712-44EA-A1EB-E892533073C9}" presName="rootComposite" presStyleCnt="0"/>
      <dgm:spPr/>
    </dgm:pt>
    <dgm:pt modelId="{C2128678-99C1-472C-9305-97250523E5C9}" type="pres">
      <dgm:prSet presAssocID="{924BDD58-7712-44EA-A1EB-E892533073C9}" presName="rootText" presStyleLbl="node3" presStyleIdx="4" presStyleCnt="8" custScaleX="124287" custLinFactNeighborX="-26153" custLinFactNeighborY="-64883">
        <dgm:presLayoutVars>
          <dgm:chPref val="3"/>
        </dgm:presLayoutVars>
      </dgm:prSet>
      <dgm:spPr/>
    </dgm:pt>
    <dgm:pt modelId="{8808606F-3576-482A-B77A-A075570EC426}" type="pres">
      <dgm:prSet presAssocID="{924BDD58-7712-44EA-A1EB-E892533073C9}" presName="rootConnector" presStyleLbl="node3" presStyleIdx="4" presStyleCnt="8"/>
      <dgm:spPr/>
    </dgm:pt>
    <dgm:pt modelId="{5B78D9F2-B4CD-480D-9AD0-A5CD6560CF68}" type="pres">
      <dgm:prSet presAssocID="{924BDD58-7712-44EA-A1EB-E892533073C9}" presName="hierChild4" presStyleCnt="0"/>
      <dgm:spPr/>
    </dgm:pt>
    <dgm:pt modelId="{DF5258F3-B22F-45A9-A59D-4397DA2C656F}" type="pres">
      <dgm:prSet presAssocID="{924BDD58-7712-44EA-A1EB-E892533073C9}" presName="hierChild5" presStyleCnt="0"/>
      <dgm:spPr/>
    </dgm:pt>
    <dgm:pt modelId="{937A6FA1-972B-41F9-B22C-DFACCD819715}" type="pres">
      <dgm:prSet presAssocID="{A8E90B9C-7C5F-4B05-A8E9-67205BD536EC}" presName="hierChild5" presStyleCnt="0"/>
      <dgm:spPr/>
    </dgm:pt>
    <dgm:pt modelId="{F63FB840-6433-42CA-B1DC-BA15840DC0D6}" type="pres">
      <dgm:prSet presAssocID="{CBEDEEF9-B7D0-48AF-9EBB-97269DD5D80E}" presName="Name37" presStyleLbl="parChTrans1D2" presStyleIdx="3" presStyleCnt="11"/>
      <dgm:spPr/>
    </dgm:pt>
    <dgm:pt modelId="{3BDD5666-3AB9-4E06-9615-7A6A201A2472}" type="pres">
      <dgm:prSet presAssocID="{0179040F-E427-4F7A-AFFF-D94B8C2B8E62}" presName="hierRoot2" presStyleCnt="0">
        <dgm:presLayoutVars>
          <dgm:hierBranch val="init"/>
        </dgm:presLayoutVars>
      </dgm:prSet>
      <dgm:spPr/>
    </dgm:pt>
    <dgm:pt modelId="{1A008C59-1499-4025-88EE-BC30DC7933FA}" type="pres">
      <dgm:prSet presAssocID="{0179040F-E427-4F7A-AFFF-D94B8C2B8E62}" presName="rootComposite" presStyleCnt="0"/>
      <dgm:spPr/>
    </dgm:pt>
    <dgm:pt modelId="{A0D3E857-0938-4507-94F2-F7DE1463493D}" type="pres">
      <dgm:prSet presAssocID="{0179040F-E427-4F7A-AFFF-D94B8C2B8E62}" presName="rootText" presStyleLbl="node2" presStyleIdx="3" presStyleCnt="5" custScaleX="152012" custScaleY="99797" custLinFactNeighborX="-30557" custLinFactNeighborY="-61688">
        <dgm:presLayoutVars>
          <dgm:chPref val="3"/>
        </dgm:presLayoutVars>
      </dgm:prSet>
      <dgm:spPr/>
    </dgm:pt>
    <dgm:pt modelId="{9A0C226F-B563-4153-B617-094352E54270}" type="pres">
      <dgm:prSet presAssocID="{0179040F-E427-4F7A-AFFF-D94B8C2B8E62}" presName="rootConnector" presStyleLbl="node2" presStyleIdx="3" presStyleCnt="5"/>
      <dgm:spPr/>
    </dgm:pt>
    <dgm:pt modelId="{6F969866-93DF-441E-BDEB-335F259AB8D4}" type="pres">
      <dgm:prSet presAssocID="{0179040F-E427-4F7A-AFFF-D94B8C2B8E62}" presName="hierChild4" presStyleCnt="0"/>
      <dgm:spPr/>
    </dgm:pt>
    <dgm:pt modelId="{14C3FDEE-FBD7-45B2-B440-91D59E66743C}" type="pres">
      <dgm:prSet presAssocID="{B11808D6-AB5F-4AFC-9ABB-4A48BAE4121B}" presName="Name37" presStyleLbl="parChTrans1D3" presStyleIdx="5" presStyleCnt="8"/>
      <dgm:spPr/>
    </dgm:pt>
    <dgm:pt modelId="{63E0130E-5CA4-4796-A87E-F93399E21694}" type="pres">
      <dgm:prSet presAssocID="{4843D0D0-B835-4750-9C75-58805E91A793}" presName="hierRoot2" presStyleCnt="0">
        <dgm:presLayoutVars>
          <dgm:hierBranch val="init"/>
        </dgm:presLayoutVars>
      </dgm:prSet>
      <dgm:spPr/>
    </dgm:pt>
    <dgm:pt modelId="{19973389-975F-4AAF-A82C-52706CCC1610}" type="pres">
      <dgm:prSet presAssocID="{4843D0D0-B835-4750-9C75-58805E91A793}" presName="rootComposite" presStyleCnt="0"/>
      <dgm:spPr/>
    </dgm:pt>
    <dgm:pt modelId="{5C5E59E0-8D9C-4CEE-AD0F-2EE976964543}" type="pres">
      <dgm:prSet presAssocID="{4843D0D0-B835-4750-9C75-58805E91A793}" presName="rootText" presStyleLbl="node3" presStyleIdx="5" presStyleCnt="8" custScaleX="140876" custLinFactNeighborX="-39167" custLinFactNeighborY="-57267">
        <dgm:presLayoutVars>
          <dgm:chPref val="3"/>
        </dgm:presLayoutVars>
      </dgm:prSet>
      <dgm:spPr/>
    </dgm:pt>
    <dgm:pt modelId="{EA873E72-BCE9-4492-BD09-E07DA4C0AC35}" type="pres">
      <dgm:prSet presAssocID="{4843D0D0-B835-4750-9C75-58805E91A793}" presName="rootConnector" presStyleLbl="node3" presStyleIdx="5" presStyleCnt="8"/>
      <dgm:spPr/>
    </dgm:pt>
    <dgm:pt modelId="{0F714B3F-A4D8-4ABA-A082-AFFD0E088E88}" type="pres">
      <dgm:prSet presAssocID="{4843D0D0-B835-4750-9C75-58805E91A793}" presName="hierChild4" presStyleCnt="0"/>
      <dgm:spPr/>
    </dgm:pt>
    <dgm:pt modelId="{CAE89CBA-E52A-48A4-BE87-2D544E47EE43}" type="pres">
      <dgm:prSet presAssocID="{4843D0D0-B835-4750-9C75-58805E91A793}" presName="hierChild5" presStyleCnt="0"/>
      <dgm:spPr/>
    </dgm:pt>
    <dgm:pt modelId="{C7235E80-0097-4F42-8126-D16B38762385}" type="pres">
      <dgm:prSet presAssocID="{0179040F-E427-4F7A-AFFF-D94B8C2B8E62}" presName="hierChild5" presStyleCnt="0"/>
      <dgm:spPr/>
    </dgm:pt>
    <dgm:pt modelId="{A0E05058-7CE7-4D32-BEBB-118DE0A7CAF6}" type="pres">
      <dgm:prSet presAssocID="{2549641F-3E5D-4CD2-B327-06EF5478192F}" presName="Name37" presStyleLbl="parChTrans1D2" presStyleIdx="4" presStyleCnt="11"/>
      <dgm:spPr/>
    </dgm:pt>
    <dgm:pt modelId="{A6E638DD-4048-4B81-944D-6FDB6EC93877}" type="pres">
      <dgm:prSet presAssocID="{35C75A6D-9F3B-4081-B06C-9C8B44CE5E87}" presName="hierRoot2" presStyleCnt="0">
        <dgm:presLayoutVars>
          <dgm:hierBranch val="init"/>
        </dgm:presLayoutVars>
      </dgm:prSet>
      <dgm:spPr/>
    </dgm:pt>
    <dgm:pt modelId="{A326C3CC-FF2D-441E-84DE-24A7ADED6623}" type="pres">
      <dgm:prSet presAssocID="{35C75A6D-9F3B-4081-B06C-9C8B44CE5E87}" presName="rootComposite" presStyleCnt="0"/>
      <dgm:spPr/>
    </dgm:pt>
    <dgm:pt modelId="{A3C7FECC-CE48-4292-9BE2-887FE9E9873F}" type="pres">
      <dgm:prSet presAssocID="{35C75A6D-9F3B-4081-B06C-9C8B44CE5E87}" presName="rootText" presStyleLbl="node2" presStyleIdx="4" presStyleCnt="5" custScaleX="168056" custScaleY="99797" custLinFactNeighborX="-42608" custLinFactNeighborY="-61733">
        <dgm:presLayoutVars>
          <dgm:chPref val="3"/>
        </dgm:presLayoutVars>
      </dgm:prSet>
      <dgm:spPr/>
    </dgm:pt>
    <dgm:pt modelId="{55296EB3-9C7B-4EB9-BF97-D2AD3D38C625}" type="pres">
      <dgm:prSet presAssocID="{35C75A6D-9F3B-4081-B06C-9C8B44CE5E87}" presName="rootConnector" presStyleLbl="node2" presStyleIdx="4" presStyleCnt="5"/>
      <dgm:spPr/>
    </dgm:pt>
    <dgm:pt modelId="{59A0AE4A-2E2E-4331-8EC4-87BCA532E54C}" type="pres">
      <dgm:prSet presAssocID="{35C75A6D-9F3B-4081-B06C-9C8B44CE5E87}" presName="hierChild4" presStyleCnt="0"/>
      <dgm:spPr/>
    </dgm:pt>
    <dgm:pt modelId="{567F1C08-F7D9-4E01-A230-D527CAB450C8}" type="pres">
      <dgm:prSet presAssocID="{53EE99F1-7E32-43B4-A4BB-9D36296998F0}" presName="Name37" presStyleLbl="parChTrans1D3" presStyleIdx="6" presStyleCnt="8"/>
      <dgm:spPr/>
    </dgm:pt>
    <dgm:pt modelId="{33BD964A-603B-4716-A05F-DE670BEABE43}" type="pres">
      <dgm:prSet presAssocID="{1E997842-421B-4FC5-86EF-F68CA4FC45E6}" presName="hierRoot2" presStyleCnt="0">
        <dgm:presLayoutVars>
          <dgm:hierBranch val="init"/>
        </dgm:presLayoutVars>
      </dgm:prSet>
      <dgm:spPr/>
    </dgm:pt>
    <dgm:pt modelId="{A717580A-44A0-495A-9548-AED8B3C70FDD}" type="pres">
      <dgm:prSet presAssocID="{1E997842-421B-4FC5-86EF-F68CA4FC45E6}" presName="rootComposite" presStyleCnt="0"/>
      <dgm:spPr/>
    </dgm:pt>
    <dgm:pt modelId="{43A44E32-D950-4C33-8790-9EA39626EFB6}" type="pres">
      <dgm:prSet presAssocID="{1E997842-421B-4FC5-86EF-F68CA4FC45E6}" presName="rootText" presStyleLbl="node3" presStyleIdx="6" presStyleCnt="8" custScaleX="144390" custScaleY="70340" custLinFactNeighborX="-35853" custLinFactNeighborY="-81760">
        <dgm:presLayoutVars>
          <dgm:chPref val="3"/>
        </dgm:presLayoutVars>
      </dgm:prSet>
      <dgm:spPr/>
    </dgm:pt>
    <dgm:pt modelId="{C2253820-F651-4D07-B9E9-EEDF19A8532F}" type="pres">
      <dgm:prSet presAssocID="{1E997842-421B-4FC5-86EF-F68CA4FC45E6}" presName="rootConnector" presStyleLbl="node3" presStyleIdx="6" presStyleCnt="8"/>
      <dgm:spPr/>
    </dgm:pt>
    <dgm:pt modelId="{96E1298D-26F3-4736-BF1A-4DFD23F62BE5}" type="pres">
      <dgm:prSet presAssocID="{1E997842-421B-4FC5-86EF-F68CA4FC45E6}" presName="hierChild4" presStyleCnt="0"/>
      <dgm:spPr/>
    </dgm:pt>
    <dgm:pt modelId="{D317B09E-1C5C-4A93-8D67-959DE448F224}" type="pres">
      <dgm:prSet presAssocID="{1E997842-421B-4FC5-86EF-F68CA4FC45E6}" presName="hierChild5" presStyleCnt="0"/>
      <dgm:spPr/>
    </dgm:pt>
    <dgm:pt modelId="{41AFC5F1-DA52-4697-86A3-011A6A5C7117}" type="pres">
      <dgm:prSet presAssocID="{7D3CE726-1964-46E5-B026-2BD514B736F3}" presName="Name37" presStyleLbl="parChTrans1D3" presStyleIdx="7" presStyleCnt="8"/>
      <dgm:spPr/>
    </dgm:pt>
    <dgm:pt modelId="{92BB4817-34C7-4497-BB9C-CCA83B0C94F8}" type="pres">
      <dgm:prSet presAssocID="{DEDC02A6-7F84-427F-AF48-A9F6EF448DFB}" presName="hierRoot2" presStyleCnt="0">
        <dgm:presLayoutVars>
          <dgm:hierBranch val="init"/>
        </dgm:presLayoutVars>
      </dgm:prSet>
      <dgm:spPr/>
    </dgm:pt>
    <dgm:pt modelId="{928B7E25-C2F9-42C5-AD5D-CC569F4C76A0}" type="pres">
      <dgm:prSet presAssocID="{DEDC02A6-7F84-427F-AF48-A9F6EF448DFB}" presName="rootComposite" presStyleCnt="0"/>
      <dgm:spPr/>
    </dgm:pt>
    <dgm:pt modelId="{96D30B90-B180-4873-8EA5-C82614B3794A}" type="pres">
      <dgm:prSet presAssocID="{DEDC02A6-7F84-427F-AF48-A9F6EF448DFB}" presName="rootText" presStyleLbl="node3" presStyleIdx="7" presStyleCnt="8" custScaleX="146120" custScaleY="70340" custLinFactY="-5266" custLinFactNeighborX="-36531" custLinFactNeighborY="-100000">
        <dgm:presLayoutVars>
          <dgm:chPref val="3"/>
        </dgm:presLayoutVars>
      </dgm:prSet>
      <dgm:spPr/>
    </dgm:pt>
    <dgm:pt modelId="{A875CED0-07E6-447B-9FD5-4B7A07163DDB}" type="pres">
      <dgm:prSet presAssocID="{DEDC02A6-7F84-427F-AF48-A9F6EF448DFB}" presName="rootConnector" presStyleLbl="node3" presStyleIdx="7" presStyleCnt="8"/>
      <dgm:spPr/>
    </dgm:pt>
    <dgm:pt modelId="{A8B2E04D-B6DC-4BE4-B35E-7A39D452E8F7}" type="pres">
      <dgm:prSet presAssocID="{DEDC02A6-7F84-427F-AF48-A9F6EF448DFB}" presName="hierChild4" presStyleCnt="0"/>
      <dgm:spPr/>
    </dgm:pt>
    <dgm:pt modelId="{7625DA93-2032-4F52-AB21-4131D8E8C800}" type="pres">
      <dgm:prSet presAssocID="{DEDC02A6-7F84-427F-AF48-A9F6EF448DFB}" presName="hierChild5" presStyleCnt="0"/>
      <dgm:spPr/>
    </dgm:pt>
    <dgm:pt modelId="{650DF95B-A89B-45B2-95A4-B1B19C647B6C}" type="pres">
      <dgm:prSet presAssocID="{35C75A6D-9F3B-4081-B06C-9C8B44CE5E87}" presName="hierChild5" presStyleCnt="0"/>
      <dgm:spPr/>
    </dgm:pt>
    <dgm:pt modelId="{4DEE3230-7BC4-4D71-9949-81B3F4FA32BF}" type="pres">
      <dgm:prSet presAssocID="{FD05F8B4-77A4-4749-9B73-470D70969A17}" presName="hierChild3" presStyleCnt="0"/>
      <dgm:spPr/>
    </dgm:pt>
    <dgm:pt modelId="{C5A6F0F6-68AD-4C1D-8241-8B984617E6F2}" type="pres">
      <dgm:prSet presAssocID="{D52F8208-02B2-4760-815F-D40EAEAEB217}" presName="Name111" presStyleLbl="parChTrans1D2" presStyleIdx="5" presStyleCnt="11"/>
      <dgm:spPr/>
    </dgm:pt>
    <dgm:pt modelId="{9D4ED974-2F6C-4072-9404-701F31E54E98}" type="pres">
      <dgm:prSet presAssocID="{A76C1AD3-5814-4D59-8293-19EAC7F4716A}" presName="hierRoot3" presStyleCnt="0">
        <dgm:presLayoutVars>
          <dgm:hierBranch val="init"/>
        </dgm:presLayoutVars>
      </dgm:prSet>
      <dgm:spPr/>
    </dgm:pt>
    <dgm:pt modelId="{3D618AA1-A8FB-4320-B312-15C5892D7B83}" type="pres">
      <dgm:prSet presAssocID="{A76C1AD3-5814-4D59-8293-19EAC7F4716A}" presName="rootComposite3" presStyleCnt="0"/>
      <dgm:spPr/>
    </dgm:pt>
    <dgm:pt modelId="{45667E71-88C3-4183-9E02-CC94DECE319E}" type="pres">
      <dgm:prSet presAssocID="{A76C1AD3-5814-4D59-8293-19EAC7F4716A}" presName="rootText3" presStyleLbl="asst0" presStyleIdx="0" presStyleCnt="6" custScaleX="183997" custScaleY="71075" custLinFactNeighborX="28602" custLinFactNeighborY="4087">
        <dgm:presLayoutVars>
          <dgm:chPref val="3"/>
        </dgm:presLayoutVars>
      </dgm:prSet>
      <dgm:spPr/>
    </dgm:pt>
    <dgm:pt modelId="{7D19C686-DA0B-4B69-812B-84D23AEC7E12}" type="pres">
      <dgm:prSet presAssocID="{A76C1AD3-5814-4D59-8293-19EAC7F4716A}" presName="rootConnector3" presStyleLbl="asst0" presStyleIdx="0" presStyleCnt="6"/>
      <dgm:spPr/>
    </dgm:pt>
    <dgm:pt modelId="{EF977543-F170-48B8-A726-CF8CA1B8AB20}" type="pres">
      <dgm:prSet presAssocID="{A76C1AD3-5814-4D59-8293-19EAC7F4716A}" presName="hierChild6" presStyleCnt="0"/>
      <dgm:spPr/>
    </dgm:pt>
    <dgm:pt modelId="{7EE914E2-E0BA-426B-AFCD-3CC106853066}" type="pres">
      <dgm:prSet presAssocID="{A76C1AD3-5814-4D59-8293-19EAC7F4716A}" presName="hierChild7" presStyleCnt="0"/>
      <dgm:spPr/>
    </dgm:pt>
    <dgm:pt modelId="{0A5A1986-FA66-4013-A4A4-5ED30B66F3AB}" type="pres">
      <dgm:prSet presAssocID="{62A8048E-3694-4B62-BB9A-5832A7714B33}" presName="Name111" presStyleLbl="parChTrans1D2" presStyleIdx="6" presStyleCnt="11"/>
      <dgm:spPr/>
    </dgm:pt>
    <dgm:pt modelId="{DD7FB716-A29F-49F8-9E05-155391C3BF88}" type="pres">
      <dgm:prSet presAssocID="{D9370839-252A-4A92-B948-11F50040DEE8}" presName="hierRoot3" presStyleCnt="0">
        <dgm:presLayoutVars>
          <dgm:hierBranch val="init"/>
        </dgm:presLayoutVars>
      </dgm:prSet>
      <dgm:spPr/>
    </dgm:pt>
    <dgm:pt modelId="{3A6EA548-BB0A-4791-A2B6-5124C9494AA0}" type="pres">
      <dgm:prSet presAssocID="{D9370839-252A-4A92-B948-11F50040DEE8}" presName="rootComposite3" presStyleCnt="0"/>
      <dgm:spPr/>
    </dgm:pt>
    <dgm:pt modelId="{72262737-26BC-446B-BA74-AC10C7DBC9F3}" type="pres">
      <dgm:prSet presAssocID="{D9370839-252A-4A92-B948-11F50040DEE8}" presName="rootText3" presStyleLbl="asst0" presStyleIdx="1" presStyleCnt="6" custScaleX="184377" custScaleY="56985" custLinFactX="100000" custLinFactNeighborX="137476" custLinFactNeighborY="77682">
        <dgm:presLayoutVars>
          <dgm:chPref val="3"/>
        </dgm:presLayoutVars>
      </dgm:prSet>
      <dgm:spPr/>
    </dgm:pt>
    <dgm:pt modelId="{A60EAC67-29E1-446D-A923-F1E4E7BE474A}" type="pres">
      <dgm:prSet presAssocID="{D9370839-252A-4A92-B948-11F50040DEE8}" presName="rootConnector3" presStyleLbl="asst0" presStyleIdx="1" presStyleCnt="6"/>
      <dgm:spPr/>
    </dgm:pt>
    <dgm:pt modelId="{2D16D1A2-CC03-42BC-BED3-F71CB00DE4B3}" type="pres">
      <dgm:prSet presAssocID="{D9370839-252A-4A92-B948-11F50040DEE8}" presName="hierChild6" presStyleCnt="0"/>
      <dgm:spPr/>
    </dgm:pt>
    <dgm:pt modelId="{EAAEC7BD-53F7-45CF-A25C-0846B86C4A70}" type="pres">
      <dgm:prSet presAssocID="{D9370839-252A-4A92-B948-11F50040DEE8}" presName="hierChild7" presStyleCnt="0"/>
      <dgm:spPr/>
    </dgm:pt>
    <dgm:pt modelId="{485F0F05-0F3B-404D-9ED6-A7B342A38647}" type="pres">
      <dgm:prSet presAssocID="{4C855730-C91A-4F2B-B788-0179D188D24B}" presName="Name111" presStyleLbl="parChTrans1D2" presStyleIdx="7" presStyleCnt="11"/>
      <dgm:spPr/>
    </dgm:pt>
    <dgm:pt modelId="{BE415F93-8E59-49AC-AE69-DB217214F030}" type="pres">
      <dgm:prSet presAssocID="{A7316130-3AB5-4A58-AA36-17F3C6985FB1}" presName="hierRoot3" presStyleCnt="0">
        <dgm:presLayoutVars>
          <dgm:hierBranch val="init"/>
        </dgm:presLayoutVars>
      </dgm:prSet>
      <dgm:spPr/>
    </dgm:pt>
    <dgm:pt modelId="{FFDB1E7E-5DC6-4E82-B7A1-49320BA6CE8B}" type="pres">
      <dgm:prSet presAssocID="{A7316130-3AB5-4A58-AA36-17F3C6985FB1}" presName="rootComposite3" presStyleCnt="0"/>
      <dgm:spPr/>
    </dgm:pt>
    <dgm:pt modelId="{8D8F13C1-1258-4A52-A200-FF371C7AF0B8}" type="pres">
      <dgm:prSet presAssocID="{A7316130-3AB5-4A58-AA36-17F3C6985FB1}" presName="rootText3" presStyleLbl="asst0" presStyleIdx="2" presStyleCnt="6" custScaleX="183080" custScaleY="77312" custLinFactNeighborX="29519" custLinFactNeighborY="12375">
        <dgm:presLayoutVars>
          <dgm:chPref val="3"/>
        </dgm:presLayoutVars>
      </dgm:prSet>
      <dgm:spPr/>
    </dgm:pt>
    <dgm:pt modelId="{7DCAA772-55D7-4FE9-921C-EDFEFB809291}" type="pres">
      <dgm:prSet presAssocID="{A7316130-3AB5-4A58-AA36-17F3C6985FB1}" presName="rootConnector3" presStyleLbl="asst0" presStyleIdx="2" presStyleCnt="6"/>
      <dgm:spPr/>
    </dgm:pt>
    <dgm:pt modelId="{E5D40646-8066-44EE-BC45-557626D6CE5A}" type="pres">
      <dgm:prSet presAssocID="{A7316130-3AB5-4A58-AA36-17F3C6985FB1}" presName="hierChild6" presStyleCnt="0"/>
      <dgm:spPr/>
    </dgm:pt>
    <dgm:pt modelId="{B6C3E977-8981-46B2-A515-F0B5BFCC2219}" type="pres">
      <dgm:prSet presAssocID="{A7316130-3AB5-4A58-AA36-17F3C6985FB1}" presName="hierChild7" presStyleCnt="0"/>
      <dgm:spPr/>
    </dgm:pt>
    <dgm:pt modelId="{A1758C8E-56CC-4156-B307-2F76F70BAA5B}" type="pres">
      <dgm:prSet presAssocID="{A869564B-707C-466B-942F-D5605119A903}" presName="Name111" presStyleLbl="parChTrans1D2" presStyleIdx="8" presStyleCnt="11"/>
      <dgm:spPr/>
    </dgm:pt>
    <dgm:pt modelId="{4BB22AA4-3CF1-4126-895A-3285D4EB059C}" type="pres">
      <dgm:prSet presAssocID="{EAE05343-8B2C-4913-BB0A-886C908EA2E8}" presName="hierRoot3" presStyleCnt="0">
        <dgm:presLayoutVars>
          <dgm:hierBranch val="init"/>
        </dgm:presLayoutVars>
      </dgm:prSet>
      <dgm:spPr/>
    </dgm:pt>
    <dgm:pt modelId="{C826FEAC-3182-4A2F-80C3-5FE798F57B7F}" type="pres">
      <dgm:prSet presAssocID="{EAE05343-8B2C-4913-BB0A-886C908EA2E8}" presName="rootComposite3" presStyleCnt="0"/>
      <dgm:spPr/>
    </dgm:pt>
    <dgm:pt modelId="{4B10B363-1ED2-4E29-86C5-8CC3A012D614}" type="pres">
      <dgm:prSet presAssocID="{EAE05343-8B2C-4913-BB0A-886C908EA2E8}" presName="rootText3" presStyleLbl="asst0" presStyleIdx="3" presStyleCnt="6" custScaleX="188254" custScaleY="74140" custLinFactY="-65297" custLinFactNeighborX="-40312" custLinFactNeighborY="-100000">
        <dgm:presLayoutVars>
          <dgm:chPref val="3"/>
        </dgm:presLayoutVars>
      </dgm:prSet>
      <dgm:spPr/>
    </dgm:pt>
    <dgm:pt modelId="{AD10140B-4EC4-45D0-90B2-F0AFA38F1C23}" type="pres">
      <dgm:prSet presAssocID="{EAE05343-8B2C-4913-BB0A-886C908EA2E8}" presName="rootConnector3" presStyleLbl="asst0" presStyleIdx="3" presStyleCnt="6"/>
      <dgm:spPr/>
    </dgm:pt>
    <dgm:pt modelId="{49BDC8A2-190C-45B2-99D7-BE17958E7065}" type="pres">
      <dgm:prSet presAssocID="{EAE05343-8B2C-4913-BB0A-886C908EA2E8}" presName="hierChild6" presStyleCnt="0"/>
      <dgm:spPr/>
    </dgm:pt>
    <dgm:pt modelId="{75BAA45A-5176-4E62-ABAB-AD018BDF00A0}" type="pres">
      <dgm:prSet presAssocID="{EAE05343-8B2C-4913-BB0A-886C908EA2E8}" presName="hierChild7" presStyleCnt="0"/>
      <dgm:spPr/>
    </dgm:pt>
    <dgm:pt modelId="{13C68866-FE28-4EC5-B226-9FEC70B5FB9E}" type="pres">
      <dgm:prSet presAssocID="{7287C57D-F2BC-41F6-BFEF-6C9D8047356E}" presName="Name111" presStyleLbl="parChTrans1D2" presStyleIdx="9" presStyleCnt="11"/>
      <dgm:spPr/>
    </dgm:pt>
    <dgm:pt modelId="{3C13F274-1244-4B63-998C-312955BA5BAC}" type="pres">
      <dgm:prSet presAssocID="{C031105A-1197-4F31-9DBA-2BA8D994374F}" presName="hierRoot3" presStyleCnt="0">
        <dgm:presLayoutVars>
          <dgm:hierBranch val="init"/>
        </dgm:presLayoutVars>
      </dgm:prSet>
      <dgm:spPr/>
    </dgm:pt>
    <dgm:pt modelId="{759FCF41-DAC9-4B86-935B-3FCC6500A6CA}" type="pres">
      <dgm:prSet presAssocID="{C031105A-1197-4F31-9DBA-2BA8D994374F}" presName="rootComposite3" presStyleCnt="0"/>
      <dgm:spPr/>
    </dgm:pt>
    <dgm:pt modelId="{EEB26C2C-C8AB-4A18-A2E9-CE07D6F6410B}" type="pres">
      <dgm:prSet presAssocID="{C031105A-1197-4F31-9DBA-2BA8D994374F}" presName="rootText3" presStyleLbl="asst0" presStyleIdx="4" presStyleCnt="6" custScaleX="192218" custScaleY="74140" custLinFactX="-100000" custLinFactY="-24833" custLinFactNeighborX="-149442" custLinFactNeighborY="-100000">
        <dgm:presLayoutVars>
          <dgm:chPref val="3"/>
        </dgm:presLayoutVars>
      </dgm:prSet>
      <dgm:spPr/>
    </dgm:pt>
    <dgm:pt modelId="{9CD8E0C0-38FF-4C6A-AC32-A0A1E5C7DC11}" type="pres">
      <dgm:prSet presAssocID="{C031105A-1197-4F31-9DBA-2BA8D994374F}" presName="rootConnector3" presStyleLbl="asst0" presStyleIdx="4" presStyleCnt="6"/>
      <dgm:spPr/>
    </dgm:pt>
    <dgm:pt modelId="{0864D0AA-1190-4056-AA0F-F9575077582D}" type="pres">
      <dgm:prSet presAssocID="{C031105A-1197-4F31-9DBA-2BA8D994374F}" presName="hierChild6" presStyleCnt="0"/>
      <dgm:spPr/>
    </dgm:pt>
    <dgm:pt modelId="{65A50974-84EC-4D61-959C-56C3246E9EDC}" type="pres">
      <dgm:prSet presAssocID="{C031105A-1197-4F31-9DBA-2BA8D994374F}" presName="hierChild7" presStyleCnt="0"/>
      <dgm:spPr/>
    </dgm:pt>
    <dgm:pt modelId="{850C66EF-35BA-4225-ABA7-FE4220196871}" type="pres">
      <dgm:prSet presAssocID="{AEAD0FFA-D9A9-47F8-AF82-E9D381B780B0}" presName="Name111" presStyleLbl="parChTrans1D2" presStyleIdx="10" presStyleCnt="11"/>
      <dgm:spPr/>
    </dgm:pt>
    <dgm:pt modelId="{700E15F6-42B0-42A2-9973-D091A6D22D7F}" type="pres">
      <dgm:prSet presAssocID="{25C2707A-5C04-4BD1-B3B5-C8CD8E5448F4}" presName="hierRoot3" presStyleCnt="0">
        <dgm:presLayoutVars>
          <dgm:hierBranch val="init"/>
        </dgm:presLayoutVars>
      </dgm:prSet>
      <dgm:spPr/>
    </dgm:pt>
    <dgm:pt modelId="{411BAC50-6E3D-425D-83D6-296094922F1C}" type="pres">
      <dgm:prSet presAssocID="{25C2707A-5C04-4BD1-B3B5-C8CD8E5448F4}" presName="rootComposite3" presStyleCnt="0"/>
      <dgm:spPr/>
    </dgm:pt>
    <dgm:pt modelId="{264F9B3A-F1F0-4078-B3CF-EC18FE2F0EC7}" type="pres">
      <dgm:prSet presAssocID="{25C2707A-5C04-4BD1-B3B5-C8CD8E5448F4}" presName="rootText3" presStyleLbl="asst0" presStyleIdx="5" presStyleCnt="6" custScaleX="188254" custScaleY="74140" custLinFactY="-100000" custLinFactNeighborX="-37034" custLinFactNeighborY="-115663">
        <dgm:presLayoutVars>
          <dgm:chPref val="3"/>
        </dgm:presLayoutVars>
      </dgm:prSet>
      <dgm:spPr/>
    </dgm:pt>
    <dgm:pt modelId="{4321604F-3051-4049-9F70-49D1C4600F2F}" type="pres">
      <dgm:prSet presAssocID="{25C2707A-5C04-4BD1-B3B5-C8CD8E5448F4}" presName="rootConnector3" presStyleLbl="asst0" presStyleIdx="5" presStyleCnt="6"/>
      <dgm:spPr/>
    </dgm:pt>
    <dgm:pt modelId="{C3A546BD-DD16-40EE-B807-32D53C52DE1E}" type="pres">
      <dgm:prSet presAssocID="{25C2707A-5C04-4BD1-B3B5-C8CD8E5448F4}" presName="hierChild6" presStyleCnt="0"/>
      <dgm:spPr/>
    </dgm:pt>
    <dgm:pt modelId="{D92EC60B-1D8D-40A9-88D8-D631990978DD}" type="pres">
      <dgm:prSet presAssocID="{25C2707A-5C04-4BD1-B3B5-C8CD8E5448F4}" presName="hierChild7" presStyleCnt="0"/>
      <dgm:spPr/>
    </dgm:pt>
  </dgm:ptLst>
  <dgm:cxnLst>
    <dgm:cxn modelId="{2161E800-3AE1-4B81-BB54-798CB4970CC4}" srcId="{64F6559B-4337-402D-A815-B0428DDA66F0}" destId="{1D10DF56-C260-4F9C-B254-B494F265B814}" srcOrd="0" destOrd="0" parTransId="{53B52BAD-CA5A-4B28-A422-C4F1C6D38A03}" sibTransId="{0DB283EE-EC89-430F-AEB9-9CF79965D736}"/>
    <dgm:cxn modelId="{9A9F8102-192A-4D9E-9987-336A7E8DE4BA}" srcId="{FD05F8B4-77A4-4749-9B73-470D70969A17}" destId="{A8E90B9C-7C5F-4B05-A8E9-67205BD536EC}" srcOrd="8" destOrd="0" parTransId="{9676AED8-4DA7-4F9E-939A-CF131C7EFCBC}" sibTransId="{A3692FB0-CFB6-43DD-90F0-0E4025BBF586}"/>
    <dgm:cxn modelId="{5778190A-70FF-4307-9686-70E4B6B1EBF1}" type="presOf" srcId="{0179040F-E427-4F7A-AFFF-D94B8C2B8E62}" destId="{A0D3E857-0938-4507-94F2-F7DE1463493D}" srcOrd="0" destOrd="0" presId="urn:microsoft.com/office/officeart/2005/8/layout/orgChart1"/>
    <dgm:cxn modelId="{DA029D0C-E1D6-41FE-8392-0906EC1B147F}" type="presOf" srcId="{BFF1DC51-0506-4882-B3DA-B7069895F146}" destId="{C3BD917F-1A8B-4EDB-8031-E934296887BB}" srcOrd="0" destOrd="0" presId="urn:microsoft.com/office/officeart/2005/8/layout/orgChart1"/>
    <dgm:cxn modelId="{69D64712-EB1D-46D2-9C3F-E89F9DC8EDA8}" srcId="{BFF1DC51-0506-4882-B3DA-B7069895F146}" destId="{55EC2BE4-835E-4122-86EA-43390F19378E}" srcOrd="0" destOrd="0" parTransId="{7474083E-D3D1-4FF9-871E-38558781F9A8}" sibTransId="{6FB75830-3C27-4749-B29F-BB9197CDE850}"/>
    <dgm:cxn modelId="{8A6E1514-9584-44AC-872A-979CFC682CF9}" type="presOf" srcId="{D9370839-252A-4A92-B948-11F50040DEE8}" destId="{A60EAC67-29E1-446D-A923-F1E4E7BE474A}" srcOrd="1" destOrd="0" presId="urn:microsoft.com/office/officeart/2005/8/layout/orgChart1"/>
    <dgm:cxn modelId="{5A8BDC14-25B3-451F-A4F4-5BA22AAA3A22}" type="presOf" srcId="{CBEDEEF9-B7D0-48AF-9EBB-97269DD5D80E}" destId="{F63FB840-6433-42CA-B1DC-BA15840DC0D6}" srcOrd="0" destOrd="0" presId="urn:microsoft.com/office/officeart/2005/8/layout/orgChart1"/>
    <dgm:cxn modelId="{E9003419-3B9B-4AFD-B1F4-67874ECF5C5F}" type="presOf" srcId="{1D10DF56-C260-4F9C-B254-B494F265B814}" destId="{D1F7E987-3F20-4365-83C9-0712B28ADC69}" srcOrd="0" destOrd="0" presId="urn:microsoft.com/office/officeart/2005/8/layout/orgChart1"/>
    <dgm:cxn modelId="{F98FFF19-4F2D-4532-99B9-EBF76E942F61}" srcId="{FD05F8B4-77A4-4749-9B73-470D70969A17}" destId="{D9370839-252A-4A92-B948-11F50040DEE8}" srcOrd="1" destOrd="0" parTransId="{62A8048E-3694-4B62-BB9A-5832A7714B33}" sibTransId="{8F9E0029-0994-4DD5-A48B-4A66CD4202BE}"/>
    <dgm:cxn modelId="{515B761B-9AC5-45A0-93F6-37BC60F98A02}" srcId="{FD05F8B4-77A4-4749-9B73-470D70969A17}" destId="{0179040F-E427-4F7A-AFFF-D94B8C2B8E62}" srcOrd="9" destOrd="0" parTransId="{CBEDEEF9-B7D0-48AF-9EBB-97269DD5D80E}" sibTransId="{67162227-358C-43B5-9B4C-5A4B2F6FB041}"/>
    <dgm:cxn modelId="{9610181C-F823-443E-999B-27A04C83F0AA}" type="presOf" srcId="{C031105A-1197-4F31-9DBA-2BA8D994374F}" destId="{9CD8E0C0-38FF-4C6A-AC32-A0A1E5C7DC11}" srcOrd="1" destOrd="0" presId="urn:microsoft.com/office/officeart/2005/8/layout/orgChart1"/>
    <dgm:cxn modelId="{6CF0231F-DFBF-4DC7-B8DF-981DC8469677}" type="presOf" srcId="{924BDD58-7712-44EA-A1EB-E892533073C9}" destId="{C2128678-99C1-472C-9305-97250523E5C9}" srcOrd="0" destOrd="0" presId="urn:microsoft.com/office/officeart/2005/8/layout/orgChart1"/>
    <dgm:cxn modelId="{1AFB4B26-275F-41A3-9CC5-A168EBB6FF46}" type="presOf" srcId="{A8E90B9C-7C5F-4B05-A8E9-67205BD536EC}" destId="{C94A5640-0121-44F9-B590-851BD1222C98}" srcOrd="0" destOrd="0" presId="urn:microsoft.com/office/officeart/2005/8/layout/orgChart1"/>
    <dgm:cxn modelId="{2ECDE632-A44C-4B7A-A24B-F812C918B9EB}" srcId="{455D1573-6274-45AF-8D62-A6FD6CF012CD}" destId="{FD05F8B4-77A4-4749-9B73-470D70969A17}" srcOrd="2" destOrd="0" parTransId="{1795377B-CD3C-4F91-8A69-D1501C110699}" sibTransId="{D05FFE9B-E645-4A5D-B37F-6AE61CC3B9BF}"/>
    <dgm:cxn modelId="{2377A735-B6A6-4866-B359-83FE248075D0}" type="presOf" srcId="{B11808D6-AB5F-4AFC-9ABB-4A48BAE4121B}" destId="{14C3FDEE-FBD7-45B2-B440-91D59E66743C}" srcOrd="0" destOrd="0" presId="urn:microsoft.com/office/officeart/2005/8/layout/orgChart1"/>
    <dgm:cxn modelId="{37C69F36-67FF-4F94-A697-10951AE5820F}" srcId="{FD05F8B4-77A4-4749-9B73-470D70969A17}" destId="{35C75A6D-9F3B-4081-B06C-9C8B44CE5E87}" srcOrd="10" destOrd="0" parTransId="{2549641F-3E5D-4CD2-B327-06EF5478192F}" sibTransId="{38E2EF95-1494-4CBE-AA1B-8A231F801AC4}"/>
    <dgm:cxn modelId="{482F6F38-8C26-4EE7-9991-EE376ECC30C5}" type="presOf" srcId="{BFF1DC51-0506-4882-B3DA-B7069895F146}" destId="{8F4DFD1F-5E5F-4163-B98F-0E3DC66C1EC2}" srcOrd="1" destOrd="0" presId="urn:microsoft.com/office/officeart/2005/8/layout/orgChart1"/>
    <dgm:cxn modelId="{5BE65C3A-207A-4092-9B06-C535911A602D}" type="presOf" srcId="{FADDF1B1-9696-45DA-992B-10356AF81152}" destId="{F18CB095-EEA6-4F65-95E2-5870A9F2CDEF}" srcOrd="0" destOrd="0" presId="urn:microsoft.com/office/officeart/2005/8/layout/orgChart1"/>
    <dgm:cxn modelId="{48577C3C-66E9-402F-8798-A753C3F120FB}" type="presOf" srcId="{A7316130-3AB5-4A58-AA36-17F3C6985FB1}" destId="{8D8F13C1-1258-4A52-A200-FF371C7AF0B8}" srcOrd="0" destOrd="0" presId="urn:microsoft.com/office/officeart/2005/8/layout/orgChart1"/>
    <dgm:cxn modelId="{0687FE40-6667-4766-9A7C-0A11EBA6252A}" srcId="{FD05F8B4-77A4-4749-9B73-470D70969A17}" destId="{A7316130-3AB5-4A58-AA36-17F3C6985FB1}" srcOrd="2" destOrd="0" parTransId="{4C855730-C91A-4F2B-B788-0179D188D24B}" sibTransId="{44797955-264B-4402-9345-47F4F8A3AF50}"/>
    <dgm:cxn modelId="{BB50865B-296C-4998-845B-0F9AE174DB3A}" type="presOf" srcId="{25C2707A-5C04-4BD1-B3B5-C8CD8E5448F4}" destId="{264F9B3A-F1F0-4078-B3CF-EC18FE2F0EC7}" srcOrd="0" destOrd="0" presId="urn:microsoft.com/office/officeart/2005/8/layout/orgChart1"/>
    <dgm:cxn modelId="{10F3A15C-5325-4AC8-BAE2-91FABAFFB694}" srcId="{FD05F8B4-77A4-4749-9B73-470D70969A17}" destId="{64F6559B-4337-402D-A815-B0428DDA66F0}" srcOrd="7" destOrd="0" parTransId="{B3EBD0BC-FCF9-4DCC-AB46-F69770C43192}" sibTransId="{3F2DCFC0-387C-49D8-932B-B53B150874E9}"/>
    <dgm:cxn modelId="{B4D81F41-2559-4DAB-979C-AD9013141506}" srcId="{FD05F8B4-77A4-4749-9B73-470D70969A17}" destId="{25C2707A-5C04-4BD1-B3B5-C8CD8E5448F4}" srcOrd="5" destOrd="0" parTransId="{AEAD0FFA-D9A9-47F8-AF82-E9D381B780B0}" sibTransId="{76C4192A-F1B3-49DF-BF58-102B6BD90B06}"/>
    <dgm:cxn modelId="{7C2B8442-F150-4BA8-98D3-6F7C9F62AD14}" type="presOf" srcId="{4C855730-C91A-4F2B-B788-0179D188D24B}" destId="{485F0F05-0F3B-404D-9ED6-A7B342A38647}" srcOrd="0" destOrd="0" presId="urn:microsoft.com/office/officeart/2005/8/layout/orgChart1"/>
    <dgm:cxn modelId="{16EF4B63-3CE4-40AC-92E8-C3F9AF7BDA92}" type="presOf" srcId="{FD05F8B4-77A4-4749-9B73-470D70969A17}" destId="{903D22CA-A4C6-43EE-9A9C-7D357872BB7C}" srcOrd="0" destOrd="0" presId="urn:microsoft.com/office/officeart/2005/8/layout/orgChart1"/>
    <dgm:cxn modelId="{100A0C44-B20F-42AC-977F-CDAC36C36501}" srcId="{FD05F8B4-77A4-4749-9B73-470D70969A17}" destId="{EAE05343-8B2C-4913-BB0A-886C908EA2E8}" srcOrd="3" destOrd="0" parTransId="{A869564B-707C-466B-942F-D5605119A903}" sibTransId="{B0C6E3EC-AE59-4358-89BF-D5C908EB0525}"/>
    <dgm:cxn modelId="{D41F2944-4FB0-446B-BBD2-CADBE6870D29}" type="presOf" srcId="{A8E90B9C-7C5F-4B05-A8E9-67205BD536EC}" destId="{6B5995DC-C93F-49B5-812F-FB07B657E4D1}" srcOrd="1" destOrd="0" presId="urn:microsoft.com/office/officeart/2005/8/layout/orgChart1"/>
    <dgm:cxn modelId="{693DD546-6722-40A1-9FA9-C9BA5B6B3D8E}" type="presOf" srcId="{64F6559B-4337-402D-A815-B0428DDA66F0}" destId="{76BBE4B8-5B17-4AD8-B208-69D07242BC8E}" srcOrd="0" destOrd="0" presId="urn:microsoft.com/office/officeart/2005/8/layout/orgChart1"/>
    <dgm:cxn modelId="{71C33A49-55EE-497E-8E38-DF681DF021E3}" type="presOf" srcId="{EAE05343-8B2C-4913-BB0A-886C908EA2E8}" destId="{AD10140B-4EC4-45D0-90B2-F0AFA38F1C23}" srcOrd="1" destOrd="0" presId="urn:microsoft.com/office/officeart/2005/8/layout/orgChart1"/>
    <dgm:cxn modelId="{DC063B4A-FD74-466D-8DF7-EB05243D2233}" type="presOf" srcId="{55EC2BE4-835E-4122-86EA-43390F19378E}" destId="{D5164450-2320-4748-9A45-6FDBAB871FE4}" srcOrd="0" destOrd="0" presId="urn:microsoft.com/office/officeart/2005/8/layout/orgChart1"/>
    <dgm:cxn modelId="{316C296E-34EC-47F0-BB33-BE1FCAE793CD}" type="presOf" srcId="{C031105A-1197-4F31-9DBA-2BA8D994374F}" destId="{EEB26C2C-C8AB-4A18-A2E9-CE07D6F6410B}" srcOrd="0" destOrd="0" presId="urn:microsoft.com/office/officeart/2005/8/layout/orgChart1"/>
    <dgm:cxn modelId="{C07C7D51-6927-4203-B1F1-D71FE66B9B27}" type="presOf" srcId="{FA0AB038-2583-4CAC-8E07-E9642E51306F}" destId="{3E5A2E8D-A6E5-4AEC-B2FF-2D29E4800653}" srcOrd="0" destOrd="0" presId="urn:microsoft.com/office/officeart/2005/8/layout/orgChart1"/>
    <dgm:cxn modelId="{10D0A574-4CBD-4D33-8D22-EE20447A0B17}" srcId="{FD05F8B4-77A4-4749-9B73-470D70969A17}" destId="{A76C1AD3-5814-4D59-8293-19EAC7F4716A}" srcOrd="0" destOrd="0" parTransId="{D52F8208-02B2-4760-815F-D40EAEAEB217}" sibTransId="{7F500E9B-20C3-4D3B-A4EA-F8F92962EDC8}"/>
    <dgm:cxn modelId="{40AEFD76-91AD-48B2-9170-22A36576F8E4}" type="presOf" srcId="{64F6559B-4337-402D-A815-B0428DDA66F0}" destId="{102978DE-7071-462A-A939-19C9EF1A82DD}" srcOrd="1" destOrd="0" presId="urn:microsoft.com/office/officeart/2005/8/layout/orgChart1"/>
    <dgm:cxn modelId="{BFD97C79-CAE6-489F-A52D-0FEEA5C7E77D}" type="presOf" srcId="{7287C57D-F2BC-41F6-BFEF-6C9D8047356E}" destId="{13C68866-FE28-4EC5-B226-9FEC70B5FB9E}" srcOrd="0" destOrd="0" presId="urn:microsoft.com/office/officeart/2005/8/layout/orgChart1"/>
    <dgm:cxn modelId="{2C8C7C7A-2105-421A-BFE7-5CAC81CFC200}" srcId="{FD05F8B4-77A4-4749-9B73-470D70969A17}" destId="{C031105A-1197-4F31-9DBA-2BA8D994374F}" srcOrd="4" destOrd="0" parTransId="{7287C57D-F2BC-41F6-BFEF-6C9D8047356E}" sibTransId="{8231F232-4AB3-47A2-8336-829D23F4EA1F}"/>
    <dgm:cxn modelId="{0E06BB7B-2558-4CBF-A2D6-EC4EAA6D4CE0}" srcId="{A8E90B9C-7C5F-4B05-A8E9-67205BD536EC}" destId="{0914A335-F6EA-49A0-9DE3-84829D5C2F07}" srcOrd="0" destOrd="0" parTransId="{6B70925A-DCF3-444B-BA49-A02678FB66EA}" sibTransId="{C1E5C27A-C759-4D28-8016-90766E49585C}"/>
    <dgm:cxn modelId="{B6FE8A7F-83E6-4C03-BBEA-77938D061960}" type="presOf" srcId="{0EFAC5F5-9383-4A3F-801D-53B9BC47FCE1}" destId="{7BCABC2F-D45D-43CB-B483-DF1E46529943}" srcOrd="0" destOrd="0" presId="urn:microsoft.com/office/officeart/2005/8/layout/orgChart1"/>
    <dgm:cxn modelId="{BE81B47F-33B6-4618-A9DE-BCD76ED91A6C}" type="presOf" srcId="{35C75A6D-9F3B-4081-B06C-9C8B44CE5E87}" destId="{A3C7FECC-CE48-4292-9BE2-887FE9E9873F}" srcOrd="0" destOrd="0" presId="urn:microsoft.com/office/officeart/2005/8/layout/orgChart1"/>
    <dgm:cxn modelId="{587AF180-BAEC-483C-BCFD-B218E4DB064D}" srcId="{64F6559B-4337-402D-A815-B0428DDA66F0}" destId="{4AD53B65-1F73-462C-92CB-216A946BF922}" srcOrd="1" destOrd="0" parTransId="{D2DE2296-3C01-405A-8432-1B93931D9AD0}" sibTransId="{6AE8058E-A4B6-457F-8657-D4C9E0199861}"/>
    <dgm:cxn modelId="{EA15AB84-8348-4966-AE26-72B7D09520FE}" type="presOf" srcId="{9676AED8-4DA7-4F9E-939A-CF131C7EFCBC}" destId="{B5AFBF03-8B1C-4E9A-A130-071D40DF5F3D}" srcOrd="0" destOrd="0" presId="urn:microsoft.com/office/officeart/2005/8/layout/orgChart1"/>
    <dgm:cxn modelId="{1344A186-A02C-474E-8F59-DB2D4601382B}" type="presOf" srcId="{62A8048E-3694-4B62-BB9A-5832A7714B33}" destId="{0A5A1986-FA66-4013-A4A4-5ED30B66F3AB}" srcOrd="0" destOrd="0" presId="urn:microsoft.com/office/officeart/2005/8/layout/orgChart1"/>
    <dgm:cxn modelId="{74C2928B-112B-43B8-966F-54AD607D63B8}" type="presOf" srcId="{FA0AB038-2583-4CAC-8E07-E9642E51306F}" destId="{F6AAEDC6-68C9-4C26-B2B6-D60ED57B8E70}" srcOrd="1" destOrd="0" presId="urn:microsoft.com/office/officeart/2005/8/layout/orgChart1"/>
    <dgm:cxn modelId="{6ECEF38C-9B80-4719-A21A-48EBEC35B3F0}" type="presOf" srcId="{0914A335-F6EA-49A0-9DE3-84829D5C2F07}" destId="{2DB81585-466E-4A69-A603-7C9AAFE7458A}" srcOrd="1" destOrd="0" presId="urn:microsoft.com/office/officeart/2005/8/layout/orgChart1"/>
    <dgm:cxn modelId="{81A61190-AF1B-4170-91B8-A21127AC5D42}" type="presOf" srcId="{EAE05343-8B2C-4913-BB0A-886C908EA2E8}" destId="{4B10B363-1ED2-4E29-86C5-8CC3A012D614}" srcOrd="0" destOrd="0" presId="urn:microsoft.com/office/officeart/2005/8/layout/orgChart1"/>
    <dgm:cxn modelId="{A40D0393-7A96-40C0-B1F3-0C7275CB4EEE}" type="presOf" srcId="{1E997842-421B-4FC5-86EF-F68CA4FC45E6}" destId="{C2253820-F651-4D07-B9E9-EEDF19A8532F}" srcOrd="1" destOrd="0" presId="urn:microsoft.com/office/officeart/2005/8/layout/orgChart1"/>
    <dgm:cxn modelId="{473F1B93-ABAD-4889-B211-CB034227CD82}" type="presOf" srcId="{0914A335-F6EA-49A0-9DE3-84829D5C2F07}" destId="{2A6C5316-9E3D-4D5B-81FE-C8E531A132B4}" srcOrd="0" destOrd="0" presId="urn:microsoft.com/office/officeart/2005/8/layout/orgChart1"/>
    <dgm:cxn modelId="{84422294-E555-4B8B-B065-B0C0207C9F1A}" type="presOf" srcId="{455D1573-6274-45AF-8D62-A6FD6CF012CD}" destId="{DFE8D7D8-18C5-487E-AA01-FE3FECECEFB0}" srcOrd="0" destOrd="0" presId="urn:microsoft.com/office/officeart/2005/8/layout/orgChart1"/>
    <dgm:cxn modelId="{B7A2B895-45D2-49C0-A0CF-C0ADD700A3E1}" type="presOf" srcId="{4AD53B65-1F73-462C-92CB-216A946BF922}" destId="{F23FCC26-7FDA-478E-94F8-9F80E29C19AF}" srcOrd="1" destOrd="0" presId="urn:microsoft.com/office/officeart/2005/8/layout/orgChart1"/>
    <dgm:cxn modelId="{CBB03B96-6D24-4287-97DF-382F39CFB630}" type="presOf" srcId="{25C2707A-5C04-4BD1-B3B5-C8CD8E5448F4}" destId="{4321604F-3051-4049-9F70-49D1C4600F2F}" srcOrd="1" destOrd="0" presId="urn:microsoft.com/office/officeart/2005/8/layout/orgChart1"/>
    <dgm:cxn modelId="{E3B94D96-4EBF-4062-B946-3F921FEF9F06}" srcId="{A8E90B9C-7C5F-4B05-A8E9-67205BD536EC}" destId="{924BDD58-7712-44EA-A1EB-E892533073C9}" srcOrd="1" destOrd="0" parTransId="{0EFAC5F5-9383-4A3F-801D-53B9BC47FCE1}" sibTransId="{54290345-D4C9-4AF0-AE12-75236FA80639}"/>
    <dgm:cxn modelId="{C67AAF9A-F48B-41B1-803C-87B583A59B7A}" type="presOf" srcId="{D2DE2296-3C01-405A-8432-1B93931D9AD0}" destId="{EA504E39-71EA-4C63-B1ED-6C653F71F5D4}" srcOrd="0" destOrd="0" presId="urn:microsoft.com/office/officeart/2005/8/layout/orgChart1"/>
    <dgm:cxn modelId="{C4387F9E-EBEB-4C5B-8AEC-60EBAAB5C542}" srcId="{35C75A6D-9F3B-4081-B06C-9C8B44CE5E87}" destId="{1E997842-421B-4FC5-86EF-F68CA4FC45E6}" srcOrd="0" destOrd="0" parTransId="{53EE99F1-7E32-43B4-A4BB-9D36296998F0}" sibTransId="{A26389D3-5BBB-4F61-8215-0EB0AF7662B6}"/>
    <dgm:cxn modelId="{5779D19E-434F-49C1-A77C-080F7642DC41}" type="presOf" srcId="{FD05F8B4-77A4-4749-9B73-470D70969A17}" destId="{099B365D-2F3E-428C-AE27-47F8590E432F}" srcOrd="1" destOrd="0" presId="urn:microsoft.com/office/officeart/2005/8/layout/orgChart1"/>
    <dgm:cxn modelId="{03C39AA0-2FFF-4E79-8DE9-FC7E8E461697}" type="presOf" srcId="{2549641F-3E5D-4CD2-B327-06EF5478192F}" destId="{A0E05058-7CE7-4D32-BEBB-118DE0A7CAF6}" srcOrd="0" destOrd="0" presId="urn:microsoft.com/office/officeart/2005/8/layout/orgChart1"/>
    <dgm:cxn modelId="{E3B910A3-FA41-47CD-A932-032F1ACD7A6C}" srcId="{FD05F8B4-77A4-4749-9B73-470D70969A17}" destId="{BFF1DC51-0506-4882-B3DA-B7069895F146}" srcOrd="6" destOrd="0" parTransId="{FADDF1B1-9696-45DA-992B-10356AF81152}" sibTransId="{62190D15-8A26-4220-B781-422A964884E4}"/>
    <dgm:cxn modelId="{0C2D27A3-35DB-47B4-BF40-DED8484586E3}" type="presOf" srcId="{1E997842-421B-4FC5-86EF-F68CA4FC45E6}" destId="{43A44E32-D950-4C33-8790-9EA39626EFB6}" srcOrd="0" destOrd="0" presId="urn:microsoft.com/office/officeart/2005/8/layout/orgChart1"/>
    <dgm:cxn modelId="{C1C605A6-B1A2-4877-AA3F-7B58729203A7}" type="presOf" srcId="{7474083E-D3D1-4FF9-871E-38558781F9A8}" destId="{CDCAB591-7CCD-4C6B-BB7F-9E0A78781141}" srcOrd="0" destOrd="0" presId="urn:microsoft.com/office/officeart/2005/8/layout/orgChart1"/>
    <dgm:cxn modelId="{8560F0A6-B832-4C91-97FC-F62C8FE63777}" srcId="{35C75A6D-9F3B-4081-B06C-9C8B44CE5E87}" destId="{DEDC02A6-7F84-427F-AF48-A9F6EF448DFB}" srcOrd="1" destOrd="0" parTransId="{7D3CE726-1964-46E5-B026-2BD514B736F3}" sibTransId="{9AE352A1-E17E-44B7-95D9-C167602A57E3}"/>
    <dgm:cxn modelId="{816AC3AB-AC06-431B-BEAA-D1C25294F08B}" type="presOf" srcId="{A869564B-707C-466B-942F-D5605119A903}" destId="{A1758C8E-56CC-4156-B307-2F76F70BAA5B}" srcOrd="0" destOrd="0" presId="urn:microsoft.com/office/officeart/2005/8/layout/orgChart1"/>
    <dgm:cxn modelId="{F78AC7B4-9F5B-46E5-B3B1-AE86F1ABA9C8}" type="presOf" srcId="{AC3153DD-CBA2-4927-AAAF-534FB1CF268F}" destId="{56A1B8F9-189F-4427-885C-412F1EE56D14}" srcOrd="1" destOrd="0" presId="urn:microsoft.com/office/officeart/2005/8/layout/orgChart1"/>
    <dgm:cxn modelId="{6B8358B7-BDCA-499D-9A46-5D2187D2CF66}" type="presOf" srcId="{A7316130-3AB5-4A58-AA36-17F3C6985FB1}" destId="{7DCAA772-55D7-4FE9-921C-EDFEFB809291}" srcOrd="1" destOrd="0" presId="urn:microsoft.com/office/officeart/2005/8/layout/orgChart1"/>
    <dgm:cxn modelId="{5BB352BB-7668-41C9-9191-82E03DCC4818}" type="presOf" srcId="{0179040F-E427-4F7A-AFFF-D94B8C2B8E62}" destId="{9A0C226F-B563-4153-B617-094352E54270}" srcOrd="1" destOrd="0" presId="urn:microsoft.com/office/officeart/2005/8/layout/orgChart1"/>
    <dgm:cxn modelId="{2FB8C6BF-E668-4566-BEE5-8B9FC03F36D0}" type="presOf" srcId="{DEDC02A6-7F84-427F-AF48-A9F6EF448DFB}" destId="{A875CED0-07E6-447B-9FD5-4B7A07163DDB}" srcOrd="1" destOrd="0" presId="urn:microsoft.com/office/officeart/2005/8/layout/orgChart1"/>
    <dgm:cxn modelId="{B1EFA6C7-3A7C-4D8F-ADB7-1F28C95E0B66}" type="presOf" srcId="{D52F8208-02B2-4760-815F-D40EAEAEB217}" destId="{C5A6F0F6-68AD-4C1D-8241-8B984617E6F2}" srcOrd="0" destOrd="0" presId="urn:microsoft.com/office/officeart/2005/8/layout/orgChart1"/>
    <dgm:cxn modelId="{05327EC8-252E-48CB-818D-554C3C3FE9BB}" type="presOf" srcId="{A76C1AD3-5814-4D59-8293-19EAC7F4716A}" destId="{7D19C686-DA0B-4B69-812B-84D23AEC7E12}" srcOrd="1" destOrd="0" presId="urn:microsoft.com/office/officeart/2005/8/layout/orgChart1"/>
    <dgm:cxn modelId="{C396DDC8-5B43-4246-B8C6-DCBF93DB13DA}" type="presOf" srcId="{A76C1AD3-5814-4D59-8293-19EAC7F4716A}" destId="{45667E71-88C3-4183-9E02-CC94DECE319E}" srcOrd="0" destOrd="0" presId="urn:microsoft.com/office/officeart/2005/8/layout/orgChart1"/>
    <dgm:cxn modelId="{606E3BC9-4D41-482F-94C4-358B28E86BDF}" type="presOf" srcId="{924BDD58-7712-44EA-A1EB-E892533073C9}" destId="{8808606F-3576-482A-B77A-A075570EC426}" srcOrd="1" destOrd="0" presId="urn:microsoft.com/office/officeart/2005/8/layout/orgChart1"/>
    <dgm:cxn modelId="{4A97E3CF-5A1E-442A-95FC-AAB89E797C04}" type="presOf" srcId="{6B70925A-DCF3-444B-BA49-A02678FB66EA}" destId="{2EAE7B07-0770-445B-84C7-D7E2BC269063}" srcOrd="0" destOrd="0" presId="urn:microsoft.com/office/officeart/2005/8/layout/orgChart1"/>
    <dgm:cxn modelId="{381520D3-65DB-4D38-BB66-D3EFC96B0224}" type="presOf" srcId="{4AD53B65-1F73-462C-92CB-216A946BF922}" destId="{B8CAD3A3-CD57-42F2-AFA0-71D2EB806333}" srcOrd="0" destOrd="0" presId="urn:microsoft.com/office/officeart/2005/8/layout/orgChart1"/>
    <dgm:cxn modelId="{E575E6DB-4221-436B-9D19-C95E3A539ABF}" type="presOf" srcId="{53B52BAD-CA5A-4B28-A422-C4F1C6D38A03}" destId="{C9947268-73EF-42C7-8124-90352153A483}" srcOrd="0" destOrd="0" presId="urn:microsoft.com/office/officeart/2005/8/layout/orgChart1"/>
    <dgm:cxn modelId="{D0D22BDE-C63D-4ED2-9771-8F8AAF92851C}" type="presOf" srcId="{4843D0D0-B835-4750-9C75-58805E91A793}" destId="{5C5E59E0-8D9C-4CEE-AD0F-2EE976964543}" srcOrd="0" destOrd="0" presId="urn:microsoft.com/office/officeart/2005/8/layout/orgChart1"/>
    <dgm:cxn modelId="{DF69E8E0-E675-457A-BC8E-F80F0A60BFF7}" type="presOf" srcId="{1D10DF56-C260-4F9C-B254-B494F265B814}" destId="{A5E66BF5-0E69-4A90-A077-DD1FA26382DA}" srcOrd="1" destOrd="0" presId="urn:microsoft.com/office/officeart/2005/8/layout/orgChart1"/>
    <dgm:cxn modelId="{05B374E2-41F9-40C7-A193-F124CEE5F9B0}" srcId="{455D1573-6274-45AF-8D62-A6FD6CF012CD}" destId="{AC3153DD-CBA2-4927-AAAF-534FB1CF268F}" srcOrd="0" destOrd="0" parTransId="{FEBF36FC-B360-4BFD-BB0A-30C93E81A75D}" sibTransId="{11EAA923-B1A0-4D1C-B627-48F639753F1A}"/>
    <dgm:cxn modelId="{A797A2E2-7304-458A-9C43-6B281B8CFDFB}" type="presOf" srcId="{B3EBD0BC-FCF9-4DCC-AB46-F69770C43192}" destId="{AAE7C5CF-ACB2-4A57-8BD6-4141C2FCDD27}" srcOrd="0" destOrd="0" presId="urn:microsoft.com/office/officeart/2005/8/layout/orgChart1"/>
    <dgm:cxn modelId="{5578B6E2-CC3C-445F-AF6F-CB788960C0B2}" srcId="{0179040F-E427-4F7A-AFFF-D94B8C2B8E62}" destId="{4843D0D0-B835-4750-9C75-58805E91A793}" srcOrd="0" destOrd="0" parTransId="{B11808D6-AB5F-4AFC-9ABB-4A48BAE4121B}" sibTransId="{61BF069E-7690-4AB1-9AE8-C8607959EB37}"/>
    <dgm:cxn modelId="{B22060E5-BDA5-4DB6-B923-6BD4EDCE1CF9}" type="presOf" srcId="{55EC2BE4-835E-4122-86EA-43390F19378E}" destId="{5F3FC6D0-C24B-4F83-8E66-17AE0B1A01A3}" srcOrd="1" destOrd="0" presId="urn:microsoft.com/office/officeart/2005/8/layout/orgChart1"/>
    <dgm:cxn modelId="{72722DE7-624D-436F-93FB-045AB9FE6397}" type="presOf" srcId="{AEAD0FFA-D9A9-47F8-AF82-E9D381B780B0}" destId="{850C66EF-35BA-4225-ABA7-FE4220196871}" srcOrd="0" destOrd="0" presId="urn:microsoft.com/office/officeart/2005/8/layout/orgChart1"/>
    <dgm:cxn modelId="{78C7B1E8-6AC9-4568-A021-556741E46810}" srcId="{455D1573-6274-45AF-8D62-A6FD6CF012CD}" destId="{FA0AB038-2583-4CAC-8E07-E9642E51306F}" srcOrd="1" destOrd="0" parTransId="{60B9F355-9A24-4736-B0C0-AA4AF900CF04}" sibTransId="{A9C87F9D-66AA-4737-B4F3-B61C92EF2005}"/>
    <dgm:cxn modelId="{920DCCF8-C5FC-428B-BDA2-76C778A3147D}" type="presOf" srcId="{4843D0D0-B835-4750-9C75-58805E91A793}" destId="{EA873E72-BCE9-4492-BD09-E07DA4C0AC35}" srcOrd="1" destOrd="0" presId="urn:microsoft.com/office/officeart/2005/8/layout/orgChart1"/>
    <dgm:cxn modelId="{250CA2F9-DA9D-4CE7-8E04-6ADE179998FF}" type="presOf" srcId="{35C75A6D-9F3B-4081-B06C-9C8B44CE5E87}" destId="{55296EB3-9C7B-4EB9-BF97-D2AD3D38C625}" srcOrd="1" destOrd="0" presId="urn:microsoft.com/office/officeart/2005/8/layout/orgChart1"/>
    <dgm:cxn modelId="{E17864FA-A4DD-467B-81F7-EE86A8B8B7E1}" type="presOf" srcId="{AC3153DD-CBA2-4927-AAAF-534FB1CF268F}" destId="{77F2D454-0749-46CB-A34C-1E15C0613B04}" srcOrd="0" destOrd="0" presId="urn:microsoft.com/office/officeart/2005/8/layout/orgChart1"/>
    <dgm:cxn modelId="{5A39B3FA-D435-44F4-9211-9BCCC4A91445}" type="presOf" srcId="{D9370839-252A-4A92-B948-11F50040DEE8}" destId="{72262737-26BC-446B-BA74-AC10C7DBC9F3}" srcOrd="0" destOrd="0" presId="urn:microsoft.com/office/officeart/2005/8/layout/orgChart1"/>
    <dgm:cxn modelId="{59EA84FB-F71A-4AAC-9251-0AEA3AFBF0AC}" type="presOf" srcId="{53EE99F1-7E32-43B4-A4BB-9D36296998F0}" destId="{567F1C08-F7D9-4E01-A230-D527CAB450C8}" srcOrd="0" destOrd="0" presId="urn:microsoft.com/office/officeart/2005/8/layout/orgChart1"/>
    <dgm:cxn modelId="{DE93D9FD-4721-4F0E-90DA-0C592840C189}" type="presOf" srcId="{7D3CE726-1964-46E5-B026-2BD514B736F3}" destId="{41AFC5F1-DA52-4697-86A3-011A6A5C7117}" srcOrd="0" destOrd="0" presId="urn:microsoft.com/office/officeart/2005/8/layout/orgChart1"/>
    <dgm:cxn modelId="{56C5E7FE-41D2-4332-A074-1E7790297DA3}" type="presOf" srcId="{DEDC02A6-7F84-427F-AF48-A9F6EF448DFB}" destId="{96D30B90-B180-4873-8EA5-C82614B3794A}" srcOrd="0" destOrd="0" presId="urn:microsoft.com/office/officeart/2005/8/layout/orgChart1"/>
    <dgm:cxn modelId="{E8222BD5-A0F8-438C-9D47-CCE9D07087D6}" type="presParOf" srcId="{DFE8D7D8-18C5-487E-AA01-FE3FECECEFB0}" destId="{EBE5822E-3068-46F0-BC0A-6EBA336C2BDC}" srcOrd="0" destOrd="0" presId="urn:microsoft.com/office/officeart/2005/8/layout/orgChart1"/>
    <dgm:cxn modelId="{2C8BE6AE-128F-43B9-82D9-00F023C1CD58}" type="presParOf" srcId="{EBE5822E-3068-46F0-BC0A-6EBA336C2BDC}" destId="{C6BB34A0-1464-41E7-BA68-2703AC2FDEF3}" srcOrd="0" destOrd="0" presId="urn:microsoft.com/office/officeart/2005/8/layout/orgChart1"/>
    <dgm:cxn modelId="{59755378-EF92-4CCF-9D26-95E272EC813A}" type="presParOf" srcId="{C6BB34A0-1464-41E7-BA68-2703AC2FDEF3}" destId="{77F2D454-0749-46CB-A34C-1E15C0613B04}" srcOrd="0" destOrd="0" presId="urn:microsoft.com/office/officeart/2005/8/layout/orgChart1"/>
    <dgm:cxn modelId="{73851E96-7AC0-442A-8750-0519AD97BAC1}" type="presParOf" srcId="{C6BB34A0-1464-41E7-BA68-2703AC2FDEF3}" destId="{56A1B8F9-189F-4427-885C-412F1EE56D14}" srcOrd="1" destOrd="0" presId="urn:microsoft.com/office/officeart/2005/8/layout/orgChart1"/>
    <dgm:cxn modelId="{27C72E23-FDE3-4291-9A24-36B9A2440749}" type="presParOf" srcId="{EBE5822E-3068-46F0-BC0A-6EBA336C2BDC}" destId="{04184624-6745-4F46-A2CC-6C05729671FA}" srcOrd="1" destOrd="0" presId="urn:microsoft.com/office/officeart/2005/8/layout/orgChart1"/>
    <dgm:cxn modelId="{46451FE0-B413-4003-8772-BA1DECC19363}" type="presParOf" srcId="{EBE5822E-3068-46F0-BC0A-6EBA336C2BDC}" destId="{6556FF3B-B08E-4F77-BA71-6ADCCE2CE9A6}" srcOrd="2" destOrd="0" presId="urn:microsoft.com/office/officeart/2005/8/layout/orgChart1"/>
    <dgm:cxn modelId="{E55C2418-D6C3-46ED-9336-8F05F39B3B39}" type="presParOf" srcId="{DFE8D7D8-18C5-487E-AA01-FE3FECECEFB0}" destId="{E3DAB687-44BB-4C59-A681-9BEDEB59F9CD}" srcOrd="1" destOrd="0" presId="urn:microsoft.com/office/officeart/2005/8/layout/orgChart1"/>
    <dgm:cxn modelId="{EAA33589-44BC-4FA1-AC5A-5C88BBD4B3B7}" type="presParOf" srcId="{E3DAB687-44BB-4C59-A681-9BEDEB59F9CD}" destId="{AC70BAF1-7785-4E08-9784-69C627A264AA}" srcOrd="0" destOrd="0" presId="urn:microsoft.com/office/officeart/2005/8/layout/orgChart1"/>
    <dgm:cxn modelId="{5D1EC69D-A1DF-425D-BD09-F899E4ABF711}" type="presParOf" srcId="{AC70BAF1-7785-4E08-9784-69C627A264AA}" destId="{3E5A2E8D-A6E5-4AEC-B2FF-2D29E4800653}" srcOrd="0" destOrd="0" presId="urn:microsoft.com/office/officeart/2005/8/layout/orgChart1"/>
    <dgm:cxn modelId="{D0163C62-D60A-4D00-9BDA-095B50798928}" type="presParOf" srcId="{AC70BAF1-7785-4E08-9784-69C627A264AA}" destId="{F6AAEDC6-68C9-4C26-B2B6-D60ED57B8E70}" srcOrd="1" destOrd="0" presId="urn:microsoft.com/office/officeart/2005/8/layout/orgChart1"/>
    <dgm:cxn modelId="{B2EFD42E-DA72-4919-BF00-9E56E0E66020}" type="presParOf" srcId="{E3DAB687-44BB-4C59-A681-9BEDEB59F9CD}" destId="{CF31E4F7-0D43-4222-8AD8-40388C0C3587}" srcOrd="1" destOrd="0" presId="urn:microsoft.com/office/officeart/2005/8/layout/orgChart1"/>
    <dgm:cxn modelId="{9988559C-41BD-4E0A-8EDC-D1E800C8A993}" type="presParOf" srcId="{E3DAB687-44BB-4C59-A681-9BEDEB59F9CD}" destId="{FB10E1F2-1323-4A43-8B8E-49473E35AB2C}" srcOrd="2" destOrd="0" presId="urn:microsoft.com/office/officeart/2005/8/layout/orgChart1"/>
    <dgm:cxn modelId="{4BFEA0C3-356F-4D33-9FDA-C6717DFB6E4A}" type="presParOf" srcId="{DFE8D7D8-18C5-487E-AA01-FE3FECECEFB0}" destId="{CA94CBE7-ACE7-4ABD-996C-8A841FEFACCE}" srcOrd="2" destOrd="0" presId="urn:microsoft.com/office/officeart/2005/8/layout/orgChart1"/>
    <dgm:cxn modelId="{B564CBEE-9293-47D3-84D2-5A303A87715D}" type="presParOf" srcId="{CA94CBE7-ACE7-4ABD-996C-8A841FEFACCE}" destId="{A4711A21-2083-4B59-89F0-F92350D81E53}" srcOrd="0" destOrd="0" presId="urn:microsoft.com/office/officeart/2005/8/layout/orgChart1"/>
    <dgm:cxn modelId="{43C9C17B-932A-4267-9905-C469A19D3374}" type="presParOf" srcId="{A4711A21-2083-4B59-89F0-F92350D81E53}" destId="{903D22CA-A4C6-43EE-9A9C-7D357872BB7C}" srcOrd="0" destOrd="0" presId="urn:microsoft.com/office/officeart/2005/8/layout/orgChart1"/>
    <dgm:cxn modelId="{0BB2EAAD-13CE-4269-9D18-CEEF7C41648B}" type="presParOf" srcId="{A4711A21-2083-4B59-89F0-F92350D81E53}" destId="{099B365D-2F3E-428C-AE27-47F8590E432F}" srcOrd="1" destOrd="0" presId="urn:microsoft.com/office/officeart/2005/8/layout/orgChart1"/>
    <dgm:cxn modelId="{126BC1A8-509E-4314-BDF7-3F4AEFACA1A0}" type="presParOf" srcId="{CA94CBE7-ACE7-4ABD-996C-8A841FEFACCE}" destId="{8F258E1A-31EA-4ABD-80E4-0204D69B1134}" srcOrd="1" destOrd="0" presId="urn:microsoft.com/office/officeart/2005/8/layout/orgChart1"/>
    <dgm:cxn modelId="{BD1C750C-18AE-4CB9-A1CB-308F64D41FA4}" type="presParOf" srcId="{8F258E1A-31EA-4ABD-80E4-0204D69B1134}" destId="{F18CB095-EEA6-4F65-95E2-5870A9F2CDEF}" srcOrd="0" destOrd="0" presId="urn:microsoft.com/office/officeart/2005/8/layout/orgChart1"/>
    <dgm:cxn modelId="{BA7A551A-A242-438A-AF96-480B99F16588}" type="presParOf" srcId="{8F258E1A-31EA-4ABD-80E4-0204D69B1134}" destId="{12E37F20-C301-46AB-A558-C916C6076027}" srcOrd="1" destOrd="0" presId="urn:microsoft.com/office/officeart/2005/8/layout/orgChart1"/>
    <dgm:cxn modelId="{C8868812-BBEC-4A87-88B8-254B2176E691}" type="presParOf" srcId="{12E37F20-C301-46AB-A558-C916C6076027}" destId="{BAED333D-D8C5-460D-B063-26CF7DE88E1F}" srcOrd="0" destOrd="0" presId="urn:microsoft.com/office/officeart/2005/8/layout/orgChart1"/>
    <dgm:cxn modelId="{4C0426AA-AEC7-459E-BD5B-BCDC3359F96D}" type="presParOf" srcId="{BAED333D-D8C5-460D-B063-26CF7DE88E1F}" destId="{C3BD917F-1A8B-4EDB-8031-E934296887BB}" srcOrd="0" destOrd="0" presId="urn:microsoft.com/office/officeart/2005/8/layout/orgChart1"/>
    <dgm:cxn modelId="{80AA7046-A056-4176-94C9-FB0782964C3C}" type="presParOf" srcId="{BAED333D-D8C5-460D-B063-26CF7DE88E1F}" destId="{8F4DFD1F-5E5F-4163-B98F-0E3DC66C1EC2}" srcOrd="1" destOrd="0" presId="urn:microsoft.com/office/officeart/2005/8/layout/orgChart1"/>
    <dgm:cxn modelId="{A097D1DE-5771-4A39-9AFC-17B4E9DAAB1C}" type="presParOf" srcId="{12E37F20-C301-46AB-A558-C916C6076027}" destId="{A22C16E0-8C9C-4119-AD64-18922207B0BC}" srcOrd="1" destOrd="0" presId="urn:microsoft.com/office/officeart/2005/8/layout/orgChart1"/>
    <dgm:cxn modelId="{A6161A76-76F9-45A8-AC07-3FEC19EAD1C4}" type="presParOf" srcId="{A22C16E0-8C9C-4119-AD64-18922207B0BC}" destId="{CDCAB591-7CCD-4C6B-BB7F-9E0A78781141}" srcOrd="0" destOrd="0" presId="urn:microsoft.com/office/officeart/2005/8/layout/orgChart1"/>
    <dgm:cxn modelId="{3823ED15-3DE3-4B13-ADB4-3E7A37DD1C24}" type="presParOf" srcId="{A22C16E0-8C9C-4119-AD64-18922207B0BC}" destId="{D600A20D-0922-475D-A8C0-A23E59987E3D}" srcOrd="1" destOrd="0" presId="urn:microsoft.com/office/officeart/2005/8/layout/orgChart1"/>
    <dgm:cxn modelId="{1D566BC1-79F8-4088-A356-6FCAA326C39C}" type="presParOf" srcId="{D600A20D-0922-475D-A8C0-A23E59987E3D}" destId="{83658A8C-0C76-4339-A59B-796DBCE1692B}" srcOrd="0" destOrd="0" presId="urn:microsoft.com/office/officeart/2005/8/layout/orgChart1"/>
    <dgm:cxn modelId="{C2931E0D-7309-434C-B5F2-CC3EA156ACD7}" type="presParOf" srcId="{83658A8C-0C76-4339-A59B-796DBCE1692B}" destId="{D5164450-2320-4748-9A45-6FDBAB871FE4}" srcOrd="0" destOrd="0" presId="urn:microsoft.com/office/officeart/2005/8/layout/orgChart1"/>
    <dgm:cxn modelId="{29BE4C02-0EDB-4E3E-8EBD-8EC2270AD2B6}" type="presParOf" srcId="{83658A8C-0C76-4339-A59B-796DBCE1692B}" destId="{5F3FC6D0-C24B-4F83-8E66-17AE0B1A01A3}" srcOrd="1" destOrd="0" presId="urn:microsoft.com/office/officeart/2005/8/layout/orgChart1"/>
    <dgm:cxn modelId="{617D163B-278C-4614-8A51-75279EFDCD70}" type="presParOf" srcId="{D600A20D-0922-475D-A8C0-A23E59987E3D}" destId="{C6F4663E-D6F3-4313-A149-3E120C630F87}" srcOrd="1" destOrd="0" presId="urn:microsoft.com/office/officeart/2005/8/layout/orgChart1"/>
    <dgm:cxn modelId="{41724172-5E0F-469C-AAC9-599B6CE05BC6}" type="presParOf" srcId="{D600A20D-0922-475D-A8C0-A23E59987E3D}" destId="{5CA78B7B-6BE3-4ADD-A7CD-6F1CF44A2A7D}" srcOrd="2" destOrd="0" presId="urn:microsoft.com/office/officeart/2005/8/layout/orgChart1"/>
    <dgm:cxn modelId="{934E5350-FCA4-4DDE-BBF9-5B765F7142C7}" type="presParOf" srcId="{12E37F20-C301-46AB-A558-C916C6076027}" destId="{F00ADFF5-7FBE-4F2F-9B77-BC3219F4C06A}" srcOrd="2" destOrd="0" presId="urn:microsoft.com/office/officeart/2005/8/layout/orgChart1"/>
    <dgm:cxn modelId="{B9158007-A08D-41D3-9165-F2476C72523F}" type="presParOf" srcId="{8F258E1A-31EA-4ABD-80E4-0204D69B1134}" destId="{AAE7C5CF-ACB2-4A57-8BD6-4141C2FCDD27}" srcOrd="2" destOrd="0" presId="urn:microsoft.com/office/officeart/2005/8/layout/orgChart1"/>
    <dgm:cxn modelId="{AAD899F4-C65E-4344-A20A-9C3626741522}" type="presParOf" srcId="{8F258E1A-31EA-4ABD-80E4-0204D69B1134}" destId="{7283C42C-6DA9-4FDE-B25C-88D352D4C80E}" srcOrd="3" destOrd="0" presId="urn:microsoft.com/office/officeart/2005/8/layout/orgChart1"/>
    <dgm:cxn modelId="{3E9C7BF9-217C-42AB-B3CF-EF5E6A38B3D4}" type="presParOf" srcId="{7283C42C-6DA9-4FDE-B25C-88D352D4C80E}" destId="{0667BC9F-A9BD-4C68-985D-C14243F2AE02}" srcOrd="0" destOrd="0" presId="urn:microsoft.com/office/officeart/2005/8/layout/orgChart1"/>
    <dgm:cxn modelId="{4A3EAF16-126A-4D3B-9396-D80529BFA8CC}" type="presParOf" srcId="{0667BC9F-A9BD-4C68-985D-C14243F2AE02}" destId="{76BBE4B8-5B17-4AD8-B208-69D07242BC8E}" srcOrd="0" destOrd="0" presId="urn:microsoft.com/office/officeart/2005/8/layout/orgChart1"/>
    <dgm:cxn modelId="{F082D31F-A61F-461F-B67A-415A411FBE74}" type="presParOf" srcId="{0667BC9F-A9BD-4C68-985D-C14243F2AE02}" destId="{102978DE-7071-462A-A939-19C9EF1A82DD}" srcOrd="1" destOrd="0" presId="urn:microsoft.com/office/officeart/2005/8/layout/orgChart1"/>
    <dgm:cxn modelId="{04BD607A-E559-453E-BFC2-D838EF976CD8}" type="presParOf" srcId="{7283C42C-6DA9-4FDE-B25C-88D352D4C80E}" destId="{68DA4E91-42B2-4771-8DE6-6381FDB22DF6}" srcOrd="1" destOrd="0" presId="urn:microsoft.com/office/officeart/2005/8/layout/orgChart1"/>
    <dgm:cxn modelId="{B457F1B2-6BE1-4FCF-81BF-D4B73188E2A2}" type="presParOf" srcId="{68DA4E91-42B2-4771-8DE6-6381FDB22DF6}" destId="{C9947268-73EF-42C7-8124-90352153A483}" srcOrd="0" destOrd="0" presId="urn:microsoft.com/office/officeart/2005/8/layout/orgChart1"/>
    <dgm:cxn modelId="{331A6B32-9EA1-4E9E-9447-BF42B855276D}" type="presParOf" srcId="{68DA4E91-42B2-4771-8DE6-6381FDB22DF6}" destId="{4002927B-036E-46E6-AD2D-F05CE26DC9ED}" srcOrd="1" destOrd="0" presId="urn:microsoft.com/office/officeart/2005/8/layout/orgChart1"/>
    <dgm:cxn modelId="{6367A572-0395-4029-8D98-F9E0D680804E}" type="presParOf" srcId="{4002927B-036E-46E6-AD2D-F05CE26DC9ED}" destId="{83AD08FF-03F7-43DE-B369-1972BEDCCCE4}" srcOrd="0" destOrd="0" presId="urn:microsoft.com/office/officeart/2005/8/layout/orgChart1"/>
    <dgm:cxn modelId="{B7D9AA63-B25F-4597-B8CA-027E786065C5}" type="presParOf" srcId="{83AD08FF-03F7-43DE-B369-1972BEDCCCE4}" destId="{D1F7E987-3F20-4365-83C9-0712B28ADC69}" srcOrd="0" destOrd="0" presId="urn:microsoft.com/office/officeart/2005/8/layout/orgChart1"/>
    <dgm:cxn modelId="{DA8B95FD-BB5E-4DE0-B87F-637577AB00B6}" type="presParOf" srcId="{83AD08FF-03F7-43DE-B369-1972BEDCCCE4}" destId="{A5E66BF5-0E69-4A90-A077-DD1FA26382DA}" srcOrd="1" destOrd="0" presId="urn:microsoft.com/office/officeart/2005/8/layout/orgChart1"/>
    <dgm:cxn modelId="{7063F4EE-555E-401C-BF2C-A8B097062A94}" type="presParOf" srcId="{4002927B-036E-46E6-AD2D-F05CE26DC9ED}" destId="{8A78E07F-7009-43E4-A16B-EB8D81C697EA}" srcOrd="1" destOrd="0" presId="urn:microsoft.com/office/officeart/2005/8/layout/orgChart1"/>
    <dgm:cxn modelId="{34A2BD3E-8C54-41D4-B288-FAC9C392E829}" type="presParOf" srcId="{4002927B-036E-46E6-AD2D-F05CE26DC9ED}" destId="{B231BE4A-7184-45A0-BD30-50414A23BA00}" srcOrd="2" destOrd="0" presId="urn:microsoft.com/office/officeart/2005/8/layout/orgChart1"/>
    <dgm:cxn modelId="{1DC5AB3B-409E-4F60-AC47-29EF09C95507}" type="presParOf" srcId="{68DA4E91-42B2-4771-8DE6-6381FDB22DF6}" destId="{EA504E39-71EA-4C63-B1ED-6C653F71F5D4}" srcOrd="2" destOrd="0" presId="urn:microsoft.com/office/officeart/2005/8/layout/orgChart1"/>
    <dgm:cxn modelId="{76F3ADB3-CC1A-4D58-91A1-E02C3750299B}" type="presParOf" srcId="{68DA4E91-42B2-4771-8DE6-6381FDB22DF6}" destId="{E6DE575F-FD34-466F-B0FA-133BD0B5B2A4}" srcOrd="3" destOrd="0" presId="urn:microsoft.com/office/officeart/2005/8/layout/orgChart1"/>
    <dgm:cxn modelId="{46A3F536-3A4A-4F1D-8446-3966D824C89B}" type="presParOf" srcId="{E6DE575F-FD34-466F-B0FA-133BD0B5B2A4}" destId="{28E49E6C-8ED7-4F3E-B9E3-ECED4A906677}" srcOrd="0" destOrd="0" presId="urn:microsoft.com/office/officeart/2005/8/layout/orgChart1"/>
    <dgm:cxn modelId="{3FF80103-7A4E-4305-B9ED-D53E173350D0}" type="presParOf" srcId="{28E49E6C-8ED7-4F3E-B9E3-ECED4A906677}" destId="{B8CAD3A3-CD57-42F2-AFA0-71D2EB806333}" srcOrd="0" destOrd="0" presId="urn:microsoft.com/office/officeart/2005/8/layout/orgChart1"/>
    <dgm:cxn modelId="{AC5BF181-9673-416C-82FF-936D15F6BB90}" type="presParOf" srcId="{28E49E6C-8ED7-4F3E-B9E3-ECED4A906677}" destId="{F23FCC26-7FDA-478E-94F8-9F80E29C19AF}" srcOrd="1" destOrd="0" presId="urn:microsoft.com/office/officeart/2005/8/layout/orgChart1"/>
    <dgm:cxn modelId="{A734243C-BD59-4726-A85C-575D08F08EF4}" type="presParOf" srcId="{E6DE575F-FD34-466F-B0FA-133BD0B5B2A4}" destId="{FDF6635B-6962-4107-80E1-BDEEBA90BA17}" srcOrd="1" destOrd="0" presId="urn:microsoft.com/office/officeart/2005/8/layout/orgChart1"/>
    <dgm:cxn modelId="{D1AB2531-190C-4347-A3E0-D1FF1BC94DBA}" type="presParOf" srcId="{E6DE575F-FD34-466F-B0FA-133BD0B5B2A4}" destId="{93D6898B-0BEC-41CA-9773-82EE00A1C53D}" srcOrd="2" destOrd="0" presId="urn:microsoft.com/office/officeart/2005/8/layout/orgChart1"/>
    <dgm:cxn modelId="{0CA94F26-FB03-4FB2-94A8-58A0D08DEEF1}" type="presParOf" srcId="{7283C42C-6DA9-4FDE-B25C-88D352D4C80E}" destId="{973D8CEF-CB2B-4404-AB9C-3F87CDA9C862}" srcOrd="2" destOrd="0" presId="urn:microsoft.com/office/officeart/2005/8/layout/orgChart1"/>
    <dgm:cxn modelId="{99B0EABA-2D0F-4313-946D-4B48AFA30B42}" type="presParOf" srcId="{8F258E1A-31EA-4ABD-80E4-0204D69B1134}" destId="{B5AFBF03-8B1C-4E9A-A130-071D40DF5F3D}" srcOrd="4" destOrd="0" presId="urn:microsoft.com/office/officeart/2005/8/layout/orgChart1"/>
    <dgm:cxn modelId="{1FBC91CB-3189-473D-B0D5-B3DC6E511418}" type="presParOf" srcId="{8F258E1A-31EA-4ABD-80E4-0204D69B1134}" destId="{9A59A889-7787-4929-B021-5FEAB4A1D572}" srcOrd="5" destOrd="0" presId="urn:microsoft.com/office/officeart/2005/8/layout/orgChart1"/>
    <dgm:cxn modelId="{5FC8DBE6-A7BD-417E-A434-621B05318117}" type="presParOf" srcId="{9A59A889-7787-4929-B021-5FEAB4A1D572}" destId="{8300AE9C-BAAA-4E0F-9647-EAC1390018EE}" srcOrd="0" destOrd="0" presId="urn:microsoft.com/office/officeart/2005/8/layout/orgChart1"/>
    <dgm:cxn modelId="{934F3603-A620-4BAD-8C85-029831672D8C}" type="presParOf" srcId="{8300AE9C-BAAA-4E0F-9647-EAC1390018EE}" destId="{C94A5640-0121-44F9-B590-851BD1222C98}" srcOrd="0" destOrd="0" presId="urn:microsoft.com/office/officeart/2005/8/layout/orgChart1"/>
    <dgm:cxn modelId="{31ADC2D7-695F-43B0-8785-5045A02BFEE2}" type="presParOf" srcId="{8300AE9C-BAAA-4E0F-9647-EAC1390018EE}" destId="{6B5995DC-C93F-49B5-812F-FB07B657E4D1}" srcOrd="1" destOrd="0" presId="urn:microsoft.com/office/officeart/2005/8/layout/orgChart1"/>
    <dgm:cxn modelId="{2EDF9B6C-10DD-4172-B709-8C87C65022DA}" type="presParOf" srcId="{9A59A889-7787-4929-B021-5FEAB4A1D572}" destId="{FFD7CBAF-325A-4C34-8465-E44EBB9FDB88}" srcOrd="1" destOrd="0" presId="urn:microsoft.com/office/officeart/2005/8/layout/orgChart1"/>
    <dgm:cxn modelId="{7BCB6D4C-D99A-480B-9B01-1A1954225DFF}" type="presParOf" srcId="{FFD7CBAF-325A-4C34-8465-E44EBB9FDB88}" destId="{2EAE7B07-0770-445B-84C7-D7E2BC269063}" srcOrd="0" destOrd="0" presId="urn:microsoft.com/office/officeart/2005/8/layout/orgChart1"/>
    <dgm:cxn modelId="{96941C7C-7BFF-473A-9086-E3086B780FD4}" type="presParOf" srcId="{FFD7CBAF-325A-4C34-8465-E44EBB9FDB88}" destId="{783BD1C9-CD8F-4322-B061-11799E20E30B}" srcOrd="1" destOrd="0" presId="urn:microsoft.com/office/officeart/2005/8/layout/orgChart1"/>
    <dgm:cxn modelId="{0BBF6845-3920-4D4D-A2FC-99926C8448C0}" type="presParOf" srcId="{783BD1C9-CD8F-4322-B061-11799E20E30B}" destId="{87FE2CED-646F-4962-AA5A-240353CDB7F1}" srcOrd="0" destOrd="0" presId="urn:microsoft.com/office/officeart/2005/8/layout/orgChart1"/>
    <dgm:cxn modelId="{51C3EBED-7A34-4D6E-9F84-4D205E39F346}" type="presParOf" srcId="{87FE2CED-646F-4962-AA5A-240353CDB7F1}" destId="{2A6C5316-9E3D-4D5B-81FE-C8E531A132B4}" srcOrd="0" destOrd="0" presId="urn:microsoft.com/office/officeart/2005/8/layout/orgChart1"/>
    <dgm:cxn modelId="{AE0D464D-AAAF-4A61-B126-3A519B425578}" type="presParOf" srcId="{87FE2CED-646F-4962-AA5A-240353CDB7F1}" destId="{2DB81585-466E-4A69-A603-7C9AAFE7458A}" srcOrd="1" destOrd="0" presId="urn:microsoft.com/office/officeart/2005/8/layout/orgChart1"/>
    <dgm:cxn modelId="{26FCDF58-1AF1-4B96-A5B3-871FC961A6AE}" type="presParOf" srcId="{783BD1C9-CD8F-4322-B061-11799E20E30B}" destId="{A8232C3D-A81E-485C-B1CA-673AF294727D}" srcOrd="1" destOrd="0" presId="urn:microsoft.com/office/officeart/2005/8/layout/orgChart1"/>
    <dgm:cxn modelId="{5888EC25-C02C-4568-82ED-5D83D607AAC9}" type="presParOf" srcId="{783BD1C9-CD8F-4322-B061-11799E20E30B}" destId="{5FDFD1BF-24C0-4978-AF16-0450B2CCA722}" srcOrd="2" destOrd="0" presId="urn:microsoft.com/office/officeart/2005/8/layout/orgChart1"/>
    <dgm:cxn modelId="{6EB58ACC-6195-445F-B8D2-1358CBD0337E}" type="presParOf" srcId="{FFD7CBAF-325A-4C34-8465-E44EBB9FDB88}" destId="{7BCABC2F-D45D-43CB-B483-DF1E46529943}" srcOrd="2" destOrd="0" presId="urn:microsoft.com/office/officeart/2005/8/layout/orgChart1"/>
    <dgm:cxn modelId="{9308C082-7DA5-42A0-9718-9B6AE4EE4DAE}" type="presParOf" srcId="{FFD7CBAF-325A-4C34-8465-E44EBB9FDB88}" destId="{902824BA-BBC7-4F39-8FD7-2505D44698F6}" srcOrd="3" destOrd="0" presId="urn:microsoft.com/office/officeart/2005/8/layout/orgChart1"/>
    <dgm:cxn modelId="{F20F8342-A26A-47F3-805A-5605E16429E2}" type="presParOf" srcId="{902824BA-BBC7-4F39-8FD7-2505D44698F6}" destId="{388E154C-590B-41F2-B632-3EF0F58A3199}" srcOrd="0" destOrd="0" presId="urn:microsoft.com/office/officeart/2005/8/layout/orgChart1"/>
    <dgm:cxn modelId="{A998E76C-8596-46D7-8D27-386657C3C66F}" type="presParOf" srcId="{388E154C-590B-41F2-B632-3EF0F58A3199}" destId="{C2128678-99C1-472C-9305-97250523E5C9}" srcOrd="0" destOrd="0" presId="urn:microsoft.com/office/officeart/2005/8/layout/orgChart1"/>
    <dgm:cxn modelId="{54981BD0-F748-4E55-9B94-FD2BD93698FB}" type="presParOf" srcId="{388E154C-590B-41F2-B632-3EF0F58A3199}" destId="{8808606F-3576-482A-B77A-A075570EC426}" srcOrd="1" destOrd="0" presId="urn:microsoft.com/office/officeart/2005/8/layout/orgChart1"/>
    <dgm:cxn modelId="{2F788863-F947-4444-8DE6-1D567C78E46F}" type="presParOf" srcId="{902824BA-BBC7-4F39-8FD7-2505D44698F6}" destId="{5B78D9F2-B4CD-480D-9AD0-A5CD6560CF68}" srcOrd="1" destOrd="0" presId="urn:microsoft.com/office/officeart/2005/8/layout/orgChart1"/>
    <dgm:cxn modelId="{9921E3B7-9C0A-4EDF-8ECE-C6F5A0A69205}" type="presParOf" srcId="{902824BA-BBC7-4F39-8FD7-2505D44698F6}" destId="{DF5258F3-B22F-45A9-A59D-4397DA2C656F}" srcOrd="2" destOrd="0" presId="urn:microsoft.com/office/officeart/2005/8/layout/orgChart1"/>
    <dgm:cxn modelId="{B712DE63-0816-4E65-9559-405C57D096C9}" type="presParOf" srcId="{9A59A889-7787-4929-B021-5FEAB4A1D572}" destId="{937A6FA1-972B-41F9-B22C-DFACCD819715}" srcOrd="2" destOrd="0" presId="urn:microsoft.com/office/officeart/2005/8/layout/orgChart1"/>
    <dgm:cxn modelId="{2C104CB6-2AC3-4534-B52C-35C8588CD569}" type="presParOf" srcId="{8F258E1A-31EA-4ABD-80E4-0204D69B1134}" destId="{F63FB840-6433-42CA-B1DC-BA15840DC0D6}" srcOrd="6" destOrd="0" presId="urn:microsoft.com/office/officeart/2005/8/layout/orgChart1"/>
    <dgm:cxn modelId="{C9F2C346-2546-4967-976C-C1FF47E018FD}" type="presParOf" srcId="{8F258E1A-31EA-4ABD-80E4-0204D69B1134}" destId="{3BDD5666-3AB9-4E06-9615-7A6A201A2472}" srcOrd="7" destOrd="0" presId="urn:microsoft.com/office/officeart/2005/8/layout/orgChart1"/>
    <dgm:cxn modelId="{2EF2CCCB-3094-49EB-9939-892E318FDA6A}" type="presParOf" srcId="{3BDD5666-3AB9-4E06-9615-7A6A201A2472}" destId="{1A008C59-1499-4025-88EE-BC30DC7933FA}" srcOrd="0" destOrd="0" presId="urn:microsoft.com/office/officeart/2005/8/layout/orgChart1"/>
    <dgm:cxn modelId="{30B4F2CE-8CF8-4C52-A3AC-75B237E8B48E}" type="presParOf" srcId="{1A008C59-1499-4025-88EE-BC30DC7933FA}" destId="{A0D3E857-0938-4507-94F2-F7DE1463493D}" srcOrd="0" destOrd="0" presId="urn:microsoft.com/office/officeart/2005/8/layout/orgChart1"/>
    <dgm:cxn modelId="{8C6877F1-4913-4491-B6D1-1C66E198E7C5}" type="presParOf" srcId="{1A008C59-1499-4025-88EE-BC30DC7933FA}" destId="{9A0C226F-B563-4153-B617-094352E54270}" srcOrd="1" destOrd="0" presId="urn:microsoft.com/office/officeart/2005/8/layout/orgChart1"/>
    <dgm:cxn modelId="{5411E1DE-AA8B-4793-AA39-33CD1EABC209}" type="presParOf" srcId="{3BDD5666-3AB9-4E06-9615-7A6A201A2472}" destId="{6F969866-93DF-441E-BDEB-335F259AB8D4}" srcOrd="1" destOrd="0" presId="urn:microsoft.com/office/officeart/2005/8/layout/orgChart1"/>
    <dgm:cxn modelId="{46CF8C56-E106-48EA-807B-7F77E476F900}" type="presParOf" srcId="{6F969866-93DF-441E-BDEB-335F259AB8D4}" destId="{14C3FDEE-FBD7-45B2-B440-91D59E66743C}" srcOrd="0" destOrd="0" presId="urn:microsoft.com/office/officeart/2005/8/layout/orgChart1"/>
    <dgm:cxn modelId="{1E0B01F3-C24E-4362-8362-ADE1F9AD5DC7}" type="presParOf" srcId="{6F969866-93DF-441E-BDEB-335F259AB8D4}" destId="{63E0130E-5CA4-4796-A87E-F93399E21694}" srcOrd="1" destOrd="0" presId="urn:microsoft.com/office/officeart/2005/8/layout/orgChart1"/>
    <dgm:cxn modelId="{EE350EBA-2B00-462E-A780-C1F2A4B52D40}" type="presParOf" srcId="{63E0130E-5CA4-4796-A87E-F93399E21694}" destId="{19973389-975F-4AAF-A82C-52706CCC1610}" srcOrd="0" destOrd="0" presId="urn:microsoft.com/office/officeart/2005/8/layout/orgChart1"/>
    <dgm:cxn modelId="{5EAAE7CA-4594-481A-9C15-1CAC494EB8BC}" type="presParOf" srcId="{19973389-975F-4AAF-A82C-52706CCC1610}" destId="{5C5E59E0-8D9C-4CEE-AD0F-2EE976964543}" srcOrd="0" destOrd="0" presId="urn:microsoft.com/office/officeart/2005/8/layout/orgChart1"/>
    <dgm:cxn modelId="{9FF0FEC0-4D28-4032-8B97-CA6D4E6653BF}" type="presParOf" srcId="{19973389-975F-4AAF-A82C-52706CCC1610}" destId="{EA873E72-BCE9-4492-BD09-E07DA4C0AC35}" srcOrd="1" destOrd="0" presId="urn:microsoft.com/office/officeart/2005/8/layout/orgChart1"/>
    <dgm:cxn modelId="{8995B0F7-EF63-4F7A-AC0E-187B619780B9}" type="presParOf" srcId="{63E0130E-5CA4-4796-A87E-F93399E21694}" destId="{0F714B3F-A4D8-4ABA-A082-AFFD0E088E88}" srcOrd="1" destOrd="0" presId="urn:microsoft.com/office/officeart/2005/8/layout/orgChart1"/>
    <dgm:cxn modelId="{CA5C185D-EC72-4D3F-97CB-D71ACD1D911E}" type="presParOf" srcId="{63E0130E-5CA4-4796-A87E-F93399E21694}" destId="{CAE89CBA-E52A-48A4-BE87-2D544E47EE43}" srcOrd="2" destOrd="0" presId="urn:microsoft.com/office/officeart/2005/8/layout/orgChart1"/>
    <dgm:cxn modelId="{78DDFA6D-C2C0-4360-804D-ACC2EF265FDC}" type="presParOf" srcId="{3BDD5666-3AB9-4E06-9615-7A6A201A2472}" destId="{C7235E80-0097-4F42-8126-D16B38762385}" srcOrd="2" destOrd="0" presId="urn:microsoft.com/office/officeart/2005/8/layout/orgChart1"/>
    <dgm:cxn modelId="{801CAE2E-1007-41D6-85EF-46118821AC48}" type="presParOf" srcId="{8F258E1A-31EA-4ABD-80E4-0204D69B1134}" destId="{A0E05058-7CE7-4D32-BEBB-118DE0A7CAF6}" srcOrd="8" destOrd="0" presId="urn:microsoft.com/office/officeart/2005/8/layout/orgChart1"/>
    <dgm:cxn modelId="{0C31BFA4-18C2-4A0D-BD8A-C30B7A5421F5}" type="presParOf" srcId="{8F258E1A-31EA-4ABD-80E4-0204D69B1134}" destId="{A6E638DD-4048-4B81-944D-6FDB6EC93877}" srcOrd="9" destOrd="0" presId="urn:microsoft.com/office/officeart/2005/8/layout/orgChart1"/>
    <dgm:cxn modelId="{EDD29CC1-36A1-4A8D-9F3C-A2EDAB7089DF}" type="presParOf" srcId="{A6E638DD-4048-4B81-944D-6FDB6EC93877}" destId="{A326C3CC-FF2D-441E-84DE-24A7ADED6623}" srcOrd="0" destOrd="0" presId="urn:microsoft.com/office/officeart/2005/8/layout/orgChart1"/>
    <dgm:cxn modelId="{B4A0DD55-029C-403C-9C01-C921D3D8B444}" type="presParOf" srcId="{A326C3CC-FF2D-441E-84DE-24A7ADED6623}" destId="{A3C7FECC-CE48-4292-9BE2-887FE9E9873F}" srcOrd="0" destOrd="0" presId="urn:microsoft.com/office/officeart/2005/8/layout/orgChart1"/>
    <dgm:cxn modelId="{B09D04C0-61B3-47A5-804A-B896FDFB2B70}" type="presParOf" srcId="{A326C3CC-FF2D-441E-84DE-24A7ADED6623}" destId="{55296EB3-9C7B-4EB9-BF97-D2AD3D38C625}" srcOrd="1" destOrd="0" presId="urn:microsoft.com/office/officeart/2005/8/layout/orgChart1"/>
    <dgm:cxn modelId="{F8EF5974-7332-4788-8F77-316589EFF8A4}" type="presParOf" srcId="{A6E638DD-4048-4B81-944D-6FDB6EC93877}" destId="{59A0AE4A-2E2E-4331-8EC4-87BCA532E54C}" srcOrd="1" destOrd="0" presId="urn:microsoft.com/office/officeart/2005/8/layout/orgChart1"/>
    <dgm:cxn modelId="{C8420E1D-1261-4915-BA03-7E66ED6119C5}" type="presParOf" srcId="{59A0AE4A-2E2E-4331-8EC4-87BCA532E54C}" destId="{567F1C08-F7D9-4E01-A230-D527CAB450C8}" srcOrd="0" destOrd="0" presId="urn:microsoft.com/office/officeart/2005/8/layout/orgChart1"/>
    <dgm:cxn modelId="{18FD61DC-47D0-48C3-9668-68C68803EDDC}" type="presParOf" srcId="{59A0AE4A-2E2E-4331-8EC4-87BCA532E54C}" destId="{33BD964A-603B-4716-A05F-DE670BEABE43}" srcOrd="1" destOrd="0" presId="urn:microsoft.com/office/officeart/2005/8/layout/orgChart1"/>
    <dgm:cxn modelId="{6DD44831-7F3A-4DEE-8A51-0CD86B2F6777}" type="presParOf" srcId="{33BD964A-603B-4716-A05F-DE670BEABE43}" destId="{A717580A-44A0-495A-9548-AED8B3C70FDD}" srcOrd="0" destOrd="0" presId="urn:microsoft.com/office/officeart/2005/8/layout/orgChart1"/>
    <dgm:cxn modelId="{AF90D2BF-A7B7-4885-A56D-86834F96AF7C}" type="presParOf" srcId="{A717580A-44A0-495A-9548-AED8B3C70FDD}" destId="{43A44E32-D950-4C33-8790-9EA39626EFB6}" srcOrd="0" destOrd="0" presId="urn:microsoft.com/office/officeart/2005/8/layout/orgChart1"/>
    <dgm:cxn modelId="{2DD3C0BC-421A-4058-B835-CEED57689FD6}" type="presParOf" srcId="{A717580A-44A0-495A-9548-AED8B3C70FDD}" destId="{C2253820-F651-4D07-B9E9-EEDF19A8532F}" srcOrd="1" destOrd="0" presId="urn:microsoft.com/office/officeart/2005/8/layout/orgChart1"/>
    <dgm:cxn modelId="{A6F1C411-BC9F-4626-9BA6-38586E292222}" type="presParOf" srcId="{33BD964A-603B-4716-A05F-DE670BEABE43}" destId="{96E1298D-26F3-4736-BF1A-4DFD23F62BE5}" srcOrd="1" destOrd="0" presId="urn:microsoft.com/office/officeart/2005/8/layout/orgChart1"/>
    <dgm:cxn modelId="{62751363-0EB3-4BAE-85B7-82CCE688E7AD}" type="presParOf" srcId="{33BD964A-603B-4716-A05F-DE670BEABE43}" destId="{D317B09E-1C5C-4A93-8D67-959DE448F224}" srcOrd="2" destOrd="0" presId="urn:microsoft.com/office/officeart/2005/8/layout/orgChart1"/>
    <dgm:cxn modelId="{CCC7F271-074D-4472-97C8-CD2D04179683}" type="presParOf" srcId="{59A0AE4A-2E2E-4331-8EC4-87BCA532E54C}" destId="{41AFC5F1-DA52-4697-86A3-011A6A5C7117}" srcOrd="2" destOrd="0" presId="urn:microsoft.com/office/officeart/2005/8/layout/orgChart1"/>
    <dgm:cxn modelId="{28B65786-3049-4477-B840-0E414E656D8E}" type="presParOf" srcId="{59A0AE4A-2E2E-4331-8EC4-87BCA532E54C}" destId="{92BB4817-34C7-4497-BB9C-CCA83B0C94F8}" srcOrd="3" destOrd="0" presId="urn:microsoft.com/office/officeart/2005/8/layout/orgChart1"/>
    <dgm:cxn modelId="{F726E857-4CB1-4880-94C7-B54146FEA200}" type="presParOf" srcId="{92BB4817-34C7-4497-BB9C-CCA83B0C94F8}" destId="{928B7E25-C2F9-42C5-AD5D-CC569F4C76A0}" srcOrd="0" destOrd="0" presId="urn:microsoft.com/office/officeart/2005/8/layout/orgChart1"/>
    <dgm:cxn modelId="{3D7F48B3-81E7-4397-83DA-B0D652460F96}" type="presParOf" srcId="{928B7E25-C2F9-42C5-AD5D-CC569F4C76A0}" destId="{96D30B90-B180-4873-8EA5-C82614B3794A}" srcOrd="0" destOrd="0" presId="urn:microsoft.com/office/officeart/2005/8/layout/orgChart1"/>
    <dgm:cxn modelId="{CC28A7AB-362B-40BA-BFEF-413463C8A1F4}" type="presParOf" srcId="{928B7E25-C2F9-42C5-AD5D-CC569F4C76A0}" destId="{A875CED0-07E6-447B-9FD5-4B7A07163DDB}" srcOrd="1" destOrd="0" presId="urn:microsoft.com/office/officeart/2005/8/layout/orgChart1"/>
    <dgm:cxn modelId="{23720EA5-8C2F-46BE-966F-6AE5E30F4663}" type="presParOf" srcId="{92BB4817-34C7-4497-BB9C-CCA83B0C94F8}" destId="{A8B2E04D-B6DC-4BE4-B35E-7A39D452E8F7}" srcOrd="1" destOrd="0" presId="urn:microsoft.com/office/officeart/2005/8/layout/orgChart1"/>
    <dgm:cxn modelId="{24D35223-625D-484D-B543-3378DFE782D5}" type="presParOf" srcId="{92BB4817-34C7-4497-BB9C-CCA83B0C94F8}" destId="{7625DA93-2032-4F52-AB21-4131D8E8C800}" srcOrd="2" destOrd="0" presId="urn:microsoft.com/office/officeart/2005/8/layout/orgChart1"/>
    <dgm:cxn modelId="{AB698257-221E-4295-A8EF-B3159063BDFE}" type="presParOf" srcId="{A6E638DD-4048-4B81-944D-6FDB6EC93877}" destId="{650DF95B-A89B-45B2-95A4-B1B19C647B6C}" srcOrd="2" destOrd="0" presId="urn:microsoft.com/office/officeart/2005/8/layout/orgChart1"/>
    <dgm:cxn modelId="{3B55F2BE-0A21-4608-B0FB-EBC9591BC5B2}" type="presParOf" srcId="{CA94CBE7-ACE7-4ABD-996C-8A841FEFACCE}" destId="{4DEE3230-7BC4-4D71-9949-81B3F4FA32BF}" srcOrd="2" destOrd="0" presId="urn:microsoft.com/office/officeart/2005/8/layout/orgChart1"/>
    <dgm:cxn modelId="{982D4B5B-9874-4C03-B691-0C2791C1C3B1}" type="presParOf" srcId="{4DEE3230-7BC4-4D71-9949-81B3F4FA32BF}" destId="{C5A6F0F6-68AD-4C1D-8241-8B984617E6F2}" srcOrd="0" destOrd="0" presId="urn:microsoft.com/office/officeart/2005/8/layout/orgChart1"/>
    <dgm:cxn modelId="{EFE75105-C84D-4FF8-8904-56F8E70978D0}" type="presParOf" srcId="{4DEE3230-7BC4-4D71-9949-81B3F4FA32BF}" destId="{9D4ED974-2F6C-4072-9404-701F31E54E98}" srcOrd="1" destOrd="0" presId="urn:microsoft.com/office/officeart/2005/8/layout/orgChart1"/>
    <dgm:cxn modelId="{F6A29D14-75C9-4D6E-938B-66CADDC6DFFB}" type="presParOf" srcId="{9D4ED974-2F6C-4072-9404-701F31E54E98}" destId="{3D618AA1-A8FB-4320-B312-15C5892D7B83}" srcOrd="0" destOrd="0" presId="urn:microsoft.com/office/officeart/2005/8/layout/orgChart1"/>
    <dgm:cxn modelId="{5D1417A3-56F8-4C4B-A279-E6E3036AC8E4}" type="presParOf" srcId="{3D618AA1-A8FB-4320-B312-15C5892D7B83}" destId="{45667E71-88C3-4183-9E02-CC94DECE319E}" srcOrd="0" destOrd="0" presId="urn:microsoft.com/office/officeart/2005/8/layout/orgChart1"/>
    <dgm:cxn modelId="{EC34678F-7911-4F9D-A087-96ECEFB9A083}" type="presParOf" srcId="{3D618AA1-A8FB-4320-B312-15C5892D7B83}" destId="{7D19C686-DA0B-4B69-812B-84D23AEC7E12}" srcOrd="1" destOrd="0" presId="urn:microsoft.com/office/officeart/2005/8/layout/orgChart1"/>
    <dgm:cxn modelId="{9E9F1611-7C87-4CA6-A394-E7110959B2D4}" type="presParOf" srcId="{9D4ED974-2F6C-4072-9404-701F31E54E98}" destId="{EF977543-F170-48B8-A726-CF8CA1B8AB20}" srcOrd="1" destOrd="0" presId="urn:microsoft.com/office/officeart/2005/8/layout/orgChart1"/>
    <dgm:cxn modelId="{60AF452B-C87B-45BA-A2CD-C9E4C918C41C}" type="presParOf" srcId="{9D4ED974-2F6C-4072-9404-701F31E54E98}" destId="{7EE914E2-E0BA-426B-AFCD-3CC106853066}" srcOrd="2" destOrd="0" presId="urn:microsoft.com/office/officeart/2005/8/layout/orgChart1"/>
    <dgm:cxn modelId="{039D8CFC-7A0A-4283-8E2F-00F402F37354}" type="presParOf" srcId="{4DEE3230-7BC4-4D71-9949-81B3F4FA32BF}" destId="{0A5A1986-FA66-4013-A4A4-5ED30B66F3AB}" srcOrd="2" destOrd="0" presId="urn:microsoft.com/office/officeart/2005/8/layout/orgChart1"/>
    <dgm:cxn modelId="{E3A7ECE8-DB80-49D9-85C5-E7A228BC2B5A}" type="presParOf" srcId="{4DEE3230-7BC4-4D71-9949-81B3F4FA32BF}" destId="{DD7FB716-A29F-49F8-9E05-155391C3BF88}" srcOrd="3" destOrd="0" presId="urn:microsoft.com/office/officeart/2005/8/layout/orgChart1"/>
    <dgm:cxn modelId="{89882924-8991-4694-A63A-3642BD2D96DF}" type="presParOf" srcId="{DD7FB716-A29F-49F8-9E05-155391C3BF88}" destId="{3A6EA548-BB0A-4791-A2B6-5124C9494AA0}" srcOrd="0" destOrd="0" presId="urn:microsoft.com/office/officeart/2005/8/layout/orgChart1"/>
    <dgm:cxn modelId="{930E124A-7506-4296-8B94-1293CCE8C98B}" type="presParOf" srcId="{3A6EA548-BB0A-4791-A2B6-5124C9494AA0}" destId="{72262737-26BC-446B-BA74-AC10C7DBC9F3}" srcOrd="0" destOrd="0" presId="urn:microsoft.com/office/officeart/2005/8/layout/orgChart1"/>
    <dgm:cxn modelId="{CE95BBCB-9F12-4821-BF51-3E8FBF329EAC}" type="presParOf" srcId="{3A6EA548-BB0A-4791-A2B6-5124C9494AA0}" destId="{A60EAC67-29E1-446D-A923-F1E4E7BE474A}" srcOrd="1" destOrd="0" presId="urn:microsoft.com/office/officeart/2005/8/layout/orgChart1"/>
    <dgm:cxn modelId="{064A5091-7CB9-451A-9DE3-D30B837DA42B}" type="presParOf" srcId="{DD7FB716-A29F-49F8-9E05-155391C3BF88}" destId="{2D16D1A2-CC03-42BC-BED3-F71CB00DE4B3}" srcOrd="1" destOrd="0" presId="urn:microsoft.com/office/officeart/2005/8/layout/orgChart1"/>
    <dgm:cxn modelId="{5C25A4EB-6B04-489A-8277-9E9F2424A915}" type="presParOf" srcId="{DD7FB716-A29F-49F8-9E05-155391C3BF88}" destId="{EAAEC7BD-53F7-45CF-A25C-0846B86C4A70}" srcOrd="2" destOrd="0" presId="urn:microsoft.com/office/officeart/2005/8/layout/orgChart1"/>
    <dgm:cxn modelId="{7B745830-6E89-4549-8171-5E56D1FA7DDE}" type="presParOf" srcId="{4DEE3230-7BC4-4D71-9949-81B3F4FA32BF}" destId="{485F0F05-0F3B-404D-9ED6-A7B342A38647}" srcOrd="4" destOrd="0" presId="urn:microsoft.com/office/officeart/2005/8/layout/orgChart1"/>
    <dgm:cxn modelId="{A089CF25-29FD-417F-9004-15565F6B3163}" type="presParOf" srcId="{4DEE3230-7BC4-4D71-9949-81B3F4FA32BF}" destId="{BE415F93-8E59-49AC-AE69-DB217214F030}" srcOrd="5" destOrd="0" presId="urn:microsoft.com/office/officeart/2005/8/layout/orgChart1"/>
    <dgm:cxn modelId="{6B0890F5-7812-4F77-AEEC-7FC8077CF1EC}" type="presParOf" srcId="{BE415F93-8E59-49AC-AE69-DB217214F030}" destId="{FFDB1E7E-5DC6-4E82-B7A1-49320BA6CE8B}" srcOrd="0" destOrd="0" presId="urn:microsoft.com/office/officeart/2005/8/layout/orgChart1"/>
    <dgm:cxn modelId="{749673FA-D699-4EE0-ACE9-DF58DD632629}" type="presParOf" srcId="{FFDB1E7E-5DC6-4E82-B7A1-49320BA6CE8B}" destId="{8D8F13C1-1258-4A52-A200-FF371C7AF0B8}" srcOrd="0" destOrd="0" presId="urn:microsoft.com/office/officeart/2005/8/layout/orgChart1"/>
    <dgm:cxn modelId="{E4818256-5C6D-415F-B29C-6E6DAA847E55}" type="presParOf" srcId="{FFDB1E7E-5DC6-4E82-B7A1-49320BA6CE8B}" destId="{7DCAA772-55D7-4FE9-921C-EDFEFB809291}" srcOrd="1" destOrd="0" presId="urn:microsoft.com/office/officeart/2005/8/layout/orgChart1"/>
    <dgm:cxn modelId="{B24201AA-939C-4055-B6EF-1D034FBA1990}" type="presParOf" srcId="{BE415F93-8E59-49AC-AE69-DB217214F030}" destId="{E5D40646-8066-44EE-BC45-557626D6CE5A}" srcOrd="1" destOrd="0" presId="urn:microsoft.com/office/officeart/2005/8/layout/orgChart1"/>
    <dgm:cxn modelId="{F19DCC37-A66D-428A-982D-F14C253A555C}" type="presParOf" srcId="{BE415F93-8E59-49AC-AE69-DB217214F030}" destId="{B6C3E977-8981-46B2-A515-F0B5BFCC2219}" srcOrd="2" destOrd="0" presId="urn:microsoft.com/office/officeart/2005/8/layout/orgChart1"/>
    <dgm:cxn modelId="{5F77AC9E-9D4D-4B1D-BBE7-1FDB7ABA365F}" type="presParOf" srcId="{4DEE3230-7BC4-4D71-9949-81B3F4FA32BF}" destId="{A1758C8E-56CC-4156-B307-2F76F70BAA5B}" srcOrd="6" destOrd="0" presId="urn:microsoft.com/office/officeart/2005/8/layout/orgChart1"/>
    <dgm:cxn modelId="{26AF3B8B-0D58-4543-B3A8-EF9082D5E879}" type="presParOf" srcId="{4DEE3230-7BC4-4D71-9949-81B3F4FA32BF}" destId="{4BB22AA4-3CF1-4126-895A-3285D4EB059C}" srcOrd="7" destOrd="0" presId="urn:microsoft.com/office/officeart/2005/8/layout/orgChart1"/>
    <dgm:cxn modelId="{ED0D5F50-FABA-412F-BE0E-AA3E9B59CAEC}" type="presParOf" srcId="{4BB22AA4-3CF1-4126-895A-3285D4EB059C}" destId="{C826FEAC-3182-4A2F-80C3-5FE798F57B7F}" srcOrd="0" destOrd="0" presId="urn:microsoft.com/office/officeart/2005/8/layout/orgChart1"/>
    <dgm:cxn modelId="{85602125-0EB1-4705-A524-7885F5CD8C26}" type="presParOf" srcId="{C826FEAC-3182-4A2F-80C3-5FE798F57B7F}" destId="{4B10B363-1ED2-4E29-86C5-8CC3A012D614}" srcOrd="0" destOrd="0" presId="urn:microsoft.com/office/officeart/2005/8/layout/orgChart1"/>
    <dgm:cxn modelId="{EEB7C7E3-CE1A-4E38-956D-60E37FC6EBF9}" type="presParOf" srcId="{C826FEAC-3182-4A2F-80C3-5FE798F57B7F}" destId="{AD10140B-4EC4-45D0-90B2-F0AFA38F1C23}" srcOrd="1" destOrd="0" presId="urn:microsoft.com/office/officeart/2005/8/layout/orgChart1"/>
    <dgm:cxn modelId="{533E27C6-4A0D-4292-A150-7ED57443D367}" type="presParOf" srcId="{4BB22AA4-3CF1-4126-895A-3285D4EB059C}" destId="{49BDC8A2-190C-45B2-99D7-BE17958E7065}" srcOrd="1" destOrd="0" presId="urn:microsoft.com/office/officeart/2005/8/layout/orgChart1"/>
    <dgm:cxn modelId="{B64520AE-E467-43F8-B6A9-4FBD40B37ED0}" type="presParOf" srcId="{4BB22AA4-3CF1-4126-895A-3285D4EB059C}" destId="{75BAA45A-5176-4E62-ABAB-AD018BDF00A0}" srcOrd="2" destOrd="0" presId="urn:microsoft.com/office/officeart/2005/8/layout/orgChart1"/>
    <dgm:cxn modelId="{FB571800-3A9F-48D9-8627-87E8C43E0C35}" type="presParOf" srcId="{4DEE3230-7BC4-4D71-9949-81B3F4FA32BF}" destId="{13C68866-FE28-4EC5-B226-9FEC70B5FB9E}" srcOrd="8" destOrd="0" presId="urn:microsoft.com/office/officeart/2005/8/layout/orgChart1"/>
    <dgm:cxn modelId="{B0EEECBC-8EFD-40FA-9F80-BC0EAEFD01F3}" type="presParOf" srcId="{4DEE3230-7BC4-4D71-9949-81B3F4FA32BF}" destId="{3C13F274-1244-4B63-998C-312955BA5BAC}" srcOrd="9" destOrd="0" presId="urn:microsoft.com/office/officeart/2005/8/layout/orgChart1"/>
    <dgm:cxn modelId="{B00EA224-D142-466A-B1BB-B20BA60932AE}" type="presParOf" srcId="{3C13F274-1244-4B63-998C-312955BA5BAC}" destId="{759FCF41-DAC9-4B86-935B-3FCC6500A6CA}" srcOrd="0" destOrd="0" presId="urn:microsoft.com/office/officeart/2005/8/layout/orgChart1"/>
    <dgm:cxn modelId="{E437474A-78CE-41C0-AB44-04A1590FB182}" type="presParOf" srcId="{759FCF41-DAC9-4B86-935B-3FCC6500A6CA}" destId="{EEB26C2C-C8AB-4A18-A2E9-CE07D6F6410B}" srcOrd="0" destOrd="0" presId="urn:microsoft.com/office/officeart/2005/8/layout/orgChart1"/>
    <dgm:cxn modelId="{88D21C0C-8DDC-480C-88E4-AC362F164F7A}" type="presParOf" srcId="{759FCF41-DAC9-4B86-935B-3FCC6500A6CA}" destId="{9CD8E0C0-38FF-4C6A-AC32-A0A1E5C7DC11}" srcOrd="1" destOrd="0" presId="urn:microsoft.com/office/officeart/2005/8/layout/orgChart1"/>
    <dgm:cxn modelId="{357FFDD9-2BD5-47C5-959B-2FCE4C72D913}" type="presParOf" srcId="{3C13F274-1244-4B63-998C-312955BA5BAC}" destId="{0864D0AA-1190-4056-AA0F-F9575077582D}" srcOrd="1" destOrd="0" presId="urn:microsoft.com/office/officeart/2005/8/layout/orgChart1"/>
    <dgm:cxn modelId="{6C902543-FC83-43AE-B334-590C26143856}" type="presParOf" srcId="{3C13F274-1244-4B63-998C-312955BA5BAC}" destId="{65A50974-84EC-4D61-959C-56C3246E9EDC}" srcOrd="2" destOrd="0" presId="urn:microsoft.com/office/officeart/2005/8/layout/orgChart1"/>
    <dgm:cxn modelId="{40E01319-B275-41C7-9C51-ECCF34786EE4}" type="presParOf" srcId="{4DEE3230-7BC4-4D71-9949-81B3F4FA32BF}" destId="{850C66EF-35BA-4225-ABA7-FE4220196871}" srcOrd="10" destOrd="0" presId="urn:microsoft.com/office/officeart/2005/8/layout/orgChart1"/>
    <dgm:cxn modelId="{5770593E-7308-48A4-868A-410F50DDA315}" type="presParOf" srcId="{4DEE3230-7BC4-4D71-9949-81B3F4FA32BF}" destId="{700E15F6-42B0-42A2-9973-D091A6D22D7F}" srcOrd="11" destOrd="0" presId="urn:microsoft.com/office/officeart/2005/8/layout/orgChart1"/>
    <dgm:cxn modelId="{813B0DD0-30D4-4B16-9746-8532D689F246}" type="presParOf" srcId="{700E15F6-42B0-42A2-9973-D091A6D22D7F}" destId="{411BAC50-6E3D-425D-83D6-296094922F1C}" srcOrd="0" destOrd="0" presId="urn:microsoft.com/office/officeart/2005/8/layout/orgChart1"/>
    <dgm:cxn modelId="{2FCF0C2B-19F2-4993-93E5-E32FB423619B}" type="presParOf" srcId="{411BAC50-6E3D-425D-83D6-296094922F1C}" destId="{264F9B3A-F1F0-4078-B3CF-EC18FE2F0EC7}" srcOrd="0" destOrd="0" presId="urn:microsoft.com/office/officeart/2005/8/layout/orgChart1"/>
    <dgm:cxn modelId="{600862E4-8E48-4CDF-A3AF-DECB53E286D4}" type="presParOf" srcId="{411BAC50-6E3D-425D-83D6-296094922F1C}" destId="{4321604F-3051-4049-9F70-49D1C4600F2F}" srcOrd="1" destOrd="0" presId="urn:microsoft.com/office/officeart/2005/8/layout/orgChart1"/>
    <dgm:cxn modelId="{7FC3EA79-1EC4-46ED-A5CE-EF15C84897B5}" type="presParOf" srcId="{700E15F6-42B0-42A2-9973-D091A6D22D7F}" destId="{C3A546BD-DD16-40EE-B807-32D53C52DE1E}" srcOrd="1" destOrd="0" presId="urn:microsoft.com/office/officeart/2005/8/layout/orgChart1"/>
    <dgm:cxn modelId="{F1FA0E4E-0BE8-4131-B4AA-91657D5333A1}" type="presParOf" srcId="{700E15F6-42B0-42A2-9973-D091A6D22D7F}" destId="{D92EC60B-1D8D-40A9-88D8-D631990978DD}" srcOrd="2" destOrd="0" presId="urn:microsoft.com/office/officeart/2005/8/layout/orgChart1"/>
  </dgm:cxnLst>
  <dgm:bg>
    <a:effectLst>
      <a:outerShdw blurRad="1270000" dist="1219200" dir="12600000" sx="200000" sy="200000" algn="ctr" rotWithShape="0">
        <a:srgbClr val="000000">
          <a:alpha val="43137"/>
        </a:srgbClr>
      </a:outerShdw>
    </a:effectLst>
  </dgm:bg>
  <dgm:whole>
    <a:effectLst>
      <a:reflection stA="52000" endPos="65000" dist="508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C66EF-35BA-4225-ABA7-FE4220196871}">
      <dsp:nvSpPr>
        <dsp:cNvPr id="0" name=""/>
        <dsp:cNvSpPr/>
      </dsp:nvSpPr>
      <dsp:spPr>
        <a:xfrm>
          <a:off x="5722851" y="452197"/>
          <a:ext cx="402527" cy="726863"/>
        </a:xfrm>
        <a:custGeom>
          <a:avLst/>
          <a:gdLst/>
          <a:ahLst/>
          <a:cxnLst/>
          <a:rect l="0" t="0" r="0" b="0"/>
          <a:pathLst>
            <a:path>
              <a:moveTo>
                <a:pt x="402527" y="0"/>
              </a:moveTo>
              <a:lnTo>
                <a:pt x="402527" y="726863"/>
              </a:lnTo>
              <a:lnTo>
                <a:pt x="0" y="726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68866-FE28-4EC5-B226-9FEC70B5FB9E}">
      <dsp:nvSpPr>
        <dsp:cNvPr id="0" name=""/>
        <dsp:cNvSpPr/>
      </dsp:nvSpPr>
      <dsp:spPr>
        <a:xfrm>
          <a:off x="5730176" y="452197"/>
          <a:ext cx="395202" cy="1137594"/>
        </a:xfrm>
        <a:custGeom>
          <a:avLst/>
          <a:gdLst/>
          <a:ahLst/>
          <a:cxnLst/>
          <a:rect l="0" t="0" r="0" b="0"/>
          <a:pathLst>
            <a:path>
              <a:moveTo>
                <a:pt x="395202" y="0"/>
              </a:moveTo>
              <a:lnTo>
                <a:pt x="395202" y="1137594"/>
              </a:lnTo>
              <a:lnTo>
                <a:pt x="0" y="11375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758C8E-56CC-4156-B307-2F76F70BAA5B}">
      <dsp:nvSpPr>
        <dsp:cNvPr id="0" name=""/>
        <dsp:cNvSpPr/>
      </dsp:nvSpPr>
      <dsp:spPr>
        <a:xfrm>
          <a:off x="5693205" y="452197"/>
          <a:ext cx="432173" cy="312497"/>
        </a:xfrm>
        <a:custGeom>
          <a:avLst/>
          <a:gdLst/>
          <a:ahLst/>
          <a:cxnLst/>
          <a:rect l="0" t="0" r="0" b="0"/>
          <a:pathLst>
            <a:path>
              <a:moveTo>
                <a:pt x="432173" y="0"/>
              </a:moveTo>
              <a:lnTo>
                <a:pt x="432173" y="312497"/>
              </a:lnTo>
              <a:lnTo>
                <a:pt x="0" y="3124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F0F05-0F3B-404D-9ED6-A7B342A38647}">
      <dsp:nvSpPr>
        <dsp:cNvPr id="0" name=""/>
        <dsp:cNvSpPr/>
      </dsp:nvSpPr>
      <dsp:spPr>
        <a:xfrm>
          <a:off x="6125379" y="452197"/>
          <a:ext cx="389296" cy="1115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924"/>
              </a:lnTo>
              <a:lnTo>
                <a:pt x="389296" y="11159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A1986-FA66-4013-A4A4-5ED30B66F3AB}">
      <dsp:nvSpPr>
        <dsp:cNvPr id="0" name=""/>
        <dsp:cNvSpPr/>
      </dsp:nvSpPr>
      <dsp:spPr>
        <a:xfrm>
          <a:off x="6125379" y="452197"/>
          <a:ext cx="377566" cy="769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121"/>
              </a:lnTo>
              <a:lnTo>
                <a:pt x="377566" y="7691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6F0F6-68AD-4C1D-8241-8B984617E6F2}">
      <dsp:nvSpPr>
        <dsp:cNvPr id="0" name=""/>
        <dsp:cNvSpPr/>
      </dsp:nvSpPr>
      <dsp:spPr>
        <a:xfrm>
          <a:off x="6125379" y="452197"/>
          <a:ext cx="381003" cy="436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326"/>
              </a:lnTo>
              <a:lnTo>
                <a:pt x="381003" y="436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FC5F1-DA52-4697-86A3-011A6A5C7117}">
      <dsp:nvSpPr>
        <dsp:cNvPr id="0" name=""/>
        <dsp:cNvSpPr/>
      </dsp:nvSpPr>
      <dsp:spPr>
        <a:xfrm>
          <a:off x="2073449" y="2742428"/>
          <a:ext cx="282943" cy="660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0103"/>
              </a:lnTo>
              <a:lnTo>
                <a:pt x="282943" y="6601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F1C08-F7D9-4E01-A230-D527CAB450C8}">
      <dsp:nvSpPr>
        <dsp:cNvPr id="0" name=""/>
        <dsp:cNvSpPr/>
      </dsp:nvSpPr>
      <dsp:spPr>
        <a:xfrm>
          <a:off x="2073449" y="2742428"/>
          <a:ext cx="289075" cy="258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99"/>
              </a:lnTo>
              <a:lnTo>
                <a:pt x="289075" y="2583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05058-7CE7-4D32-BEBB-118DE0A7CAF6}">
      <dsp:nvSpPr>
        <dsp:cNvPr id="0" name=""/>
        <dsp:cNvSpPr/>
      </dsp:nvSpPr>
      <dsp:spPr>
        <a:xfrm>
          <a:off x="2681404" y="452197"/>
          <a:ext cx="3443974" cy="1838951"/>
        </a:xfrm>
        <a:custGeom>
          <a:avLst/>
          <a:gdLst/>
          <a:ahLst/>
          <a:cxnLst/>
          <a:rect l="0" t="0" r="0" b="0"/>
          <a:pathLst>
            <a:path>
              <a:moveTo>
                <a:pt x="3443974" y="0"/>
              </a:moveTo>
              <a:lnTo>
                <a:pt x="3443974" y="1743990"/>
              </a:lnTo>
              <a:lnTo>
                <a:pt x="0" y="1743990"/>
              </a:lnTo>
              <a:lnTo>
                <a:pt x="0" y="18389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C3FDEE-FBD7-45B2-B440-91D59E66743C}">
      <dsp:nvSpPr>
        <dsp:cNvPr id="0" name=""/>
        <dsp:cNvSpPr/>
      </dsp:nvSpPr>
      <dsp:spPr>
        <a:xfrm>
          <a:off x="3877739" y="2742631"/>
          <a:ext cx="128349" cy="436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013"/>
              </a:lnTo>
              <a:lnTo>
                <a:pt x="128349" y="4360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3FB840-6433-42CA-B1DC-BA15840DC0D6}">
      <dsp:nvSpPr>
        <dsp:cNvPr id="0" name=""/>
        <dsp:cNvSpPr/>
      </dsp:nvSpPr>
      <dsp:spPr>
        <a:xfrm>
          <a:off x="4427654" y="452197"/>
          <a:ext cx="1697724" cy="1839155"/>
        </a:xfrm>
        <a:custGeom>
          <a:avLst/>
          <a:gdLst/>
          <a:ahLst/>
          <a:cxnLst/>
          <a:rect l="0" t="0" r="0" b="0"/>
          <a:pathLst>
            <a:path>
              <a:moveTo>
                <a:pt x="1697724" y="0"/>
              </a:moveTo>
              <a:lnTo>
                <a:pt x="1697724" y="1744193"/>
              </a:lnTo>
              <a:lnTo>
                <a:pt x="0" y="1744193"/>
              </a:lnTo>
              <a:lnTo>
                <a:pt x="0" y="18391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ABC2F-D45D-43CB-B483-DF1E46529943}">
      <dsp:nvSpPr>
        <dsp:cNvPr id="0" name=""/>
        <dsp:cNvSpPr/>
      </dsp:nvSpPr>
      <dsp:spPr>
        <a:xfrm>
          <a:off x="5441552" y="2751639"/>
          <a:ext cx="236561" cy="1034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4685"/>
              </a:lnTo>
              <a:lnTo>
                <a:pt x="236561" y="10346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E7B07-0770-445B-84C7-D7E2BC269063}">
      <dsp:nvSpPr>
        <dsp:cNvPr id="0" name=""/>
        <dsp:cNvSpPr/>
      </dsp:nvSpPr>
      <dsp:spPr>
        <a:xfrm>
          <a:off x="5441552" y="2751639"/>
          <a:ext cx="255327" cy="428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492"/>
              </a:lnTo>
              <a:lnTo>
                <a:pt x="255327" y="4284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FBF03-8B1C-4E9A-A130-071D40DF5F3D}">
      <dsp:nvSpPr>
        <dsp:cNvPr id="0" name=""/>
        <dsp:cNvSpPr/>
      </dsp:nvSpPr>
      <dsp:spPr>
        <a:xfrm>
          <a:off x="5974851" y="452197"/>
          <a:ext cx="150527" cy="1848163"/>
        </a:xfrm>
        <a:custGeom>
          <a:avLst/>
          <a:gdLst/>
          <a:ahLst/>
          <a:cxnLst/>
          <a:rect l="0" t="0" r="0" b="0"/>
          <a:pathLst>
            <a:path>
              <a:moveTo>
                <a:pt x="150527" y="0"/>
              </a:moveTo>
              <a:lnTo>
                <a:pt x="150527" y="1753201"/>
              </a:lnTo>
              <a:lnTo>
                <a:pt x="0" y="1753201"/>
              </a:lnTo>
              <a:lnTo>
                <a:pt x="0" y="18481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04E39-71EA-4C63-B1ED-6C653F71F5D4}">
      <dsp:nvSpPr>
        <dsp:cNvPr id="0" name=""/>
        <dsp:cNvSpPr/>
      </dsp:nvSpPr>
      <dsp:spPr>
        <a:xfrm>
          <a:off x="7014568" y="2751639"/>
          <a:ext cx="308904" cy="678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8302"/>
              </a:lnTo>
              <a:lnTo>
                <a:pt x="308904" y="6783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47268-73EF-42C7-8124-90352153A483}">
      <dsp:nvSpPr>
        <dsp:cNvPr id="0" name=""/>
        <dsp:cNvSpPr/>
      </dsp:nvSpPr>
      <dsp:spPr>
        <a:xfrm>
          <a:off x="7014568" y="2751639"/>
          <a:ext cx="292227" cy="281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314"/>
              </a:lnTo>
              <a:lnTo>
                <a:pt x="292227" y="2813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E7C5CF-ACB2-4A57-8BD6-4141C2FCDD27}">
      <dsp:nvSpPr>
        <dsp:cNvPr id="0" name=""/>
        <dsp:cNvSpPr/>
      </dsp:nvSpPr>
      <dsp:spPr>
        <a:xfrm>
          <a:off x="6125379" y="452197"/>
          <a:ext cx="1422322" cy="1848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3201"/>
              </a:lnTo>
              <a:lnTo>
                <a:pt x="1422322" y="1753201"/>
              </a:lnTo>
              <a:lnTo>
                <a:pt x="1422322" y="18481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CAB591-7CCD-4C6B-BB7F-9E0A78781141}">
      <dsp:nvSpPr>
        <dsp:cNvPr id="0" name=""/>
        <dsp:cNvSpPr/>
      </dsp:nvSpPr>
      <dsp:spPr>
        <a:xfrm>
          <a:off x="8589768" y="2751639"/>
          <a:ext cx="133670" cy="396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744"/>
              </a:lnTo>
              <a:lnTo>
                <a:pt x="133670" y="3967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CB095-EEA6-4F65-95E2-5870A9F2CDEF}">
      <dsp:nvSpPr>
        <dsp:cNvPr id="0" name=""/>
        <dsp:cNvSpPr/>
      </dsp:nvSpPr>
      <dsp:spPr>
        <a:xfrm>
          <a:off x="6125379" y="452197"/>
          <a:ext cx="3012962" cy="1848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3201"/>
              </a:lnTo>
              <a:lnTo>
                <a:pt x="3012962" y="1753201"/>
              </a:lnTo>
              <a:lnTo>
                <a:pt x="3012962" y="18481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F2D454-0749-46CB-A34C-1E15C0613B04}">
      <dsp:nvSpPr>
        <dsp:cNvPr id="0" name=""/>
        <dsp:cNvSpPr/>
      </dsp:nvSpPr>
      <dsp:spPr>
        <a:xfrm>
          <a:off x="5905394" y="0"/>
          <a:ext cx="904394" cy="452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latin typeface="Futura Md BT" panose="020B0602020204020303" pitchFamily="34" charset="0"/>
              <a:cs typeface="Arial" panose="020B0604020202020204" pitchFamily="34" charset="0"/>
            </a:rPr>
            <a:t>Asamblea</a:t>
          </a:r>
          <a:endParaRPr lang="es-CO" sz="14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5905394" y="0"/>
        <a:ext cx="904394" cy="452197"/>
      </dsp:txXfrm>
    </dsp:sp>
    <dsp:sp modelId="{3E5A2E8D-A6E5-4AEC-B2FF-2D29E4800653}">
      <dsp:nvSpPr>
        <dsp:cNvPr id="0" name=""/>
        <dsp:cNvSpPr/>
      </dsp:nvSpPr>
      <dsp:spPr>
        <a:xfrm>
          <a:off x="5911724" y="0"/>
          <a:ext cx="904394" cy="452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latin typeface="Futura Md BT" panose="020B0602020204020303" pitchFamily="34" charset="0"/>
              <a:cs typeface="Arial" panose="020B0604020202020204" pitchFamily="34" charset="0"/>
            </a:rPr>
            <a:t>Junta Directiva</a:t>
          </a:r>
          <a:endParaRPr lang="es-CO" sz="14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5911724" y="0"/>
        <a:ext cx="904394" cy="452197"/>
      </dsp:txXfrm>
    </dsp:sp>
    <dsp:sp modelId="{903D22CA-A4C6-43EE-9A9C-7D357872BB7C}">
      <dsp:nvSpPr>
        <dsp:cNvPr id="0" name=""/>
        <dsp:cNvSpPr/>
      </dsp:nvSpPr>
      <dsp:spPr>
        <a:xfrm>
          <a:off x="5437171" y="0"/>
          <a:ext cx="1376415" cy="452197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Gerencia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5437171" y="0"/>
        <a:ext cx="1376415" cy="452197"/>
      </dsp:txXfrm>
    </dsp:sp>
    <dsp:sp modelId="{C3BD917F-1A8B-4EDB-8031-E934296887BB}">
      <dsp:nvSpPr>
        <dsp:cNvPr id="0" name=""/>
        <dsp:cNvSpPr/>
      </dsp:nvSpPr>
      <dsp:spPr>
        <a:xfrm>
          <a:off x="8452625" y="2300360"/>
          <a:ext cx="1371432" cy="451279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Director Comercial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8452625" y="2300360"/>
        <a:ext cx="1371432" cy="451279"/>
      </dsp:txXfrm>
    </dsp:sp>
    <dsp:sp modelId="{D5164450-2320-4748-9A45-6FDBAB871FE4}">
      <dsp:nvSpPr>
        <dsp:cNvPr id="0" name=""/>
        <dsp:cNvSpPr/>
      </dsp:nvSpPr>
      <dsp:spPr>
        <a:xfrm>
          <a:off x="8723439" y="2922285"/>
          <a:ext cx="1045407" cy="452197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Asistente Comercial (2)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8723439" y="2922285"/>
        <a:ext cx="1045407" cy="452197"/>
      </dsp:txXfrm>
    </dsp:sp>
    <dsp:sp modelId="{76BBE4B8-5B17-4AD8-B208-69D07242BC8E}">
      <dsp:nvSpPr>
        <dsp:cNvPr id="0" name=""/>
        <dsp:cNvSpPr/>
      </dsp:nvSpPr>
      <dsp:spPr>
        <a:xfrm>
          <a:off x="6881285" y="2300360"/>
          <a:ext cx="1332832" cy="451279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Director Gestión Humana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6881285" y="2300360"/>
        <a:ext cx="1332832" cy="451279"/>
      </dsp:txXfrm>
    </dsp:sp>
    <dsp:sp modelId="{D1F7E987-3F20-4365-83C9-0712B28ADC69}">
      <dsp:nvSpPr>
        <dsp:cNvPr id="0" name=""/>
        <dsp:cNvSpPr/>
      </dsp:nvSpPr>
      <dsp:spPr>
        <a:xfrm>
          <a:off x="7306796" y="2888872"/>
          <a:ext cx="1178109" cy="288162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solidFill>
                <a:schemeClr val="bg1"/>
              </a:solidFill>
              <a:latin typeface="Futura Md BT" panose="020B0602020204020303" pitchFamily="34" charset="0"/>
              <a:cs typeface="Arial" panose="020B0604020202020204" pitchFamily="34" charset="0"/>
            </a:rPr>
            <a:t>Mensajero</a:t>
          </a:r>
          <a:r>
            <a:rPr lang="es-MX" sz="1100" kern="1200" dirty="0">
              <a:solidFill>
                <a:schemeClr val="tx1"/>
              </a:solidFill>
              <a:latin typeface="Futura Md BT" panose="020B0602020204020303" pitchFamily="34" charset="0"/>
              <a:cs typeface="Arial" panose="020B0604020202020204" pitchFamily="34" charset="0"/>
            </a:rPr>
            <a:t> </a:t>
          </a:r>
          <a:endParaRPr lang="es-CO" sz="1100" kern="1200" dirty="0">
            <a:solidFill>
              <a:schemeClr val="tx1"/>
            </a:solidFill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7306796" y="2888872"/>
        <a:ext cx="1178109" cy="288162"/>
      </dsp:txXfrm>
    </dsp:sp>
    <dsp:sp modelId="{B8CAD3A3-CD57-42F2-AFA0-71D2EB806333}">
      <dsp:nvSpPr>
        <dsp:cNvPr id="0" name=""/>
        <dsp:cNvSpPr/>
      </dsp:nvSpPr>
      <dsp:spPr>
        <a:xfrm>
          <a:off x="7323473" y="3285860"/>
          <a:ext cx="1178109" cy="288162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solidFill>
                <a:schemeClr val="bg1"/>
              </a:solidFill>
              <a:latin typeface="Futura Md BT" panose="020B0602020204020303" pitchFamily="34" charset="0"/>
              <a:cs typeface="Arial" panose="020B0604020202020204" pitchFamily="34" charset="0"/>
            </a:rPr>
            <a:t>Conductor</a:t>
          </a:r>
          <a:endParaRPr lang="es-CO" sz="1100" kern="1200" dirty="0">
            <a:solidFill>
              <a:schemeClr val="bg1"/>
            </a:solidFill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7323473" y="3285860"/>
        <a:ext cx="1178109" cy="288162"/>
      </dsp:txXfrm>
    </dsp:sp>
    <dsp:sp modelId="{C94A5640-0121-44F9-B590-851BD1222C98}">
      <dsp:nvSpPr>
        <dsp:cNvPr id="0" name=""/>
        <dsp:cNvSpPr/>
      </dsp:nvSpPr>
      <dsp:spPr>
        <a:xfrm>
          <a:off x="5308227" y="2300360"/>
          <a:ext cx="1333248" cy="451279"/>
        </a:xfrm>
        <a:prstGeom prst="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Coordinador Operativo PTAP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5308227" y="2300360"/>
        <a:ext cx="1333248" cy="451279"/>
      </dsp:txXfrm>
    </dsp:sp>
    <dsp:sp modelId="{2A6C5316-9E3D-4D5B-81FE-C8E531A132B4}">
      <dsp:nvSpPr>
        <dsp:cNvPr id="0" name=""/>
        <dsp:cNvSpPr/>
      </dsp:nvSpPr>
      <dsp:spPr>
        <a:xfrm>
          <a:off x="5696879" y="2954033"/>
          <a:ext cx="1130112" cy="452197"/>
        </a:xfrm>
        <a:prstGeom prst="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Operador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PTAP (6)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5696879" y="2954033"/>
        <a:ext cx="1130112" cy="452197"/>
      </dsp:txXfrm>
    </dsp:sp>
    <dsp:sp modelId="{C2128678-99C1-472C-9305-97250523E5C9}">
      <dsp:nvSpPr>
        <dsp:cNvPr id="0" name=""/>
        <dsp:cNvSpPr/>
      </dsp:nvSpPr>
      <dsp:spPr>
        <a:xfrm>
          <a:off x="5678113" y="3560226"/>
          <a:ext cx="1124044" cy="452197"/>
        </a:xfrm>
        <a:prstGeom prst="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Fontanero (3)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5678113" y="3560226"/>
        <a:ext cx="1124044" cy="452197"/>
      </dsp:txXfrm>
    </dsp:sp>
    <dsp:sp modelId="{A0D3E857-0938-4507-94F2-F7DE1463493D}">
      <dsp:nvSpPr>
        <dsp:cNvPr id="0" name=""/>
        <dsp:cNvSpPr/>
      </dsp:nvSpPr>
      <dsp:spPr>
        <a:xfrm>
          <a:off x="3740260" y="2291352"/>
          <a:ext cx="1374787" cy="451279"/>
        </a:xfrm>
        <a:prstGeom prst="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Coordinador Operativo PTAR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3740260" y="2291352"/>
        <a:ext cx="1374787" cy="451279"/>
      </dsp:txXfrm>
    </dsp:sp>
    <dsp:sp modelId="{5C5E59E0-8D9C-4CEE-AD0F-2EE976964543}">
      <dsp:nvSpPr>
        <dsp:cNvPr id="0" name=""/>
        <dsp:cNvSpPr/>
      </dsp:nvSpPr>
      <dsp:spPr>
        <a:xfrm>
          <a:off x="4006089" y="2952546"/>
          <a:ext cx="1274074" cy="452197"/>
        </a:xfrm>
        <a:prstGeom prst="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Operador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PTAR (4)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4006089" y="2952546"/>
        <a:ext cx="1274074" cy="452197"/>
      </dsp:txXfrm>
    </dsp:sp>
    <dsp:sp modelId="{A3C7FECC-CE48-4292-9BE2-887FE9E9873F}">
      <dsp:nvSpPr>
        <dsp:cNvPr id="0" name=""/>
        <dsp:cNvSpPr/>
      </dsp:nvSpPr>
      <dsp:spPr>
        <a:xfrm>
          <a:off x="1921460" y="2291148"/>
          <a:ext cx="1519888" cy="451279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Contador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1921460" y="2291148"/>
        <a:ext cx="1519888" cy="451279"/>
      </dsp:txXfrm>
    </dsp:sp>
    <dsp:sp modelId="{43A44E32-D950-4C33-8790-9EA39626EFB6}">
      <dsp:nvSpPr>
        <dsp:cNvPr id="0" name=""/>
        <dsp:cNvSpPr/>
      </dsp:nvSpPr>
      <dsp:spPr>
        <a:xfrm>
          <a:off x="2362524" y="2841789"/>
          <a:ext cx="1305854" cy="318075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Analista Contable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2362524" y="2841789"/>
        <a:ext cx="1305854" cy="318075"/>
      </dsp:txXfrm>
    </dsp:sp>
    <dsp:sp modelId="{96D30B90-B180-4873-8EA5-C82614B3794A}">
      <dsp:nvSpPr>
        <dsp:cNvPr id="0" name=""/>
        <dsp:cNvSpPr/>
      </dsp:nvSpPr>
      <dsp:spPr>
        <a:xfrm>
          <a:off x="2356392" y="3243494"/>
          <a:ext cx="1321500" cy="318075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Auxiliar Contable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2356392" y="3243494"/>
        <a:ext cx="1321500" cy="318075"/>
      </dsp:txXfrm>
    </dsp:sp>
    <dsp:sp modelId="{45667E71-88C3-4183-9E02-CC94DECE319E}">
      <dsp:nvSpPr>
        <dsp:cNvPr id="0" name=""/>
        <dsp:cNvSpPr/>
      </dsp:nvSpPr>
      <dsp:spPr>
        <a:xfrm>
          <a:off x="6506382" y="727824"/>
          <a:ext cx="1664058" cy="321399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Revisor Fiscal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6506382" y="727824"/>
        <a:ext cx="1664058" cy="321399"/>
      </dsp:txXfrm>
    </dsp:sp>
    <dsp:sp modelId="{72262737-26BC-446B-BA74-AC10C7DBC9F3}">
      <dsp:nvSpPr>
        <dsp:cNvPr id="0" name=""/>
        <dsp:cNvSpPr/>
      </dsp:nvSpPr>
      <dsp:spPr>
        <a:xfrm>
          <a:off x="6502945" y="1092476"/>
          <a:ext cx="1667495" cy="257684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Asesoría Jurídica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6502945" y="1092476"/>
        <a:ext cx="1667495" cy="257684"/>
      </dsp:txXfrm>
    </dsp:sp>
    <dsp:sp modelId="{8D8F13C1-1258-4A52-A200-FF371C7AF0B8}">
      <dsp:nvSpPr>
        <dsp:cNvPr id="0" name=""/>
        <dsp:cNvSpPr/>
      </dsp:nvSpPr>
      <dsp:spPr>
        <a:xfrm>
          <a:off x="6514675" y="1393320"/>
          <a:ext cx="1655765" cy="34960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Asesor Comunicaciones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6514675" y="1393320"/>
        <a:ext cx="1655765" cy="349602"/>
      </dsp:txXfrm>
    </dsp:sp>
    <dsp:sp modelId="{4B10B363-1ED2-4E29-86C5-8CC3A012D614}">
      <dsp:nvSpPr>
        <dsp:cNvPr id="0" name=""/>
        <dsp:cNvSpPr/>
      </dsp:nvSpPr>
      <dsp:spPr>
        <a:xfrm>
          <a:off x="3990646" y="597064"/>
          <a:ext cx="1702558" cy="335258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Secretaria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3990646" y="597064"/>
        <a:ext cx="1702558" cy="335258"/>
      </dsp:txXfrm>
    </dsp:sp>
    <dsp:sp modelId="{EEB26C2C-C8AB-4A18-A2E9-CE07D6F6410B}">
      <dsp:nvSpPr>
        <dsp:cNvPr id="0" name=""/>
        <dsp:cNvSpPr/>
      </dsp:nvSpPr>
      <dsp:spPr>
        <a:xfrm>
          <a:off x="3991768" y="1422161"/>
          <a:ext cx="1738408" cy="335258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Servicios Generales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3991768" y="1422161"/>
        <a:ext cx="1738408" cy="335258"/>
      </dsp:txXfrm>
    </dsp:sp>
    <dsp:sp modelId="{264F9B3A-F1F0-4078-B3CF-EC18FE2F0EC7}">
      <dsp:nvSpPr>
        <dsp:cNvPr id="0" name=""/>
        <dsp:cNvSpPr/>
      </dsp:nvSpPr>
      <dsp:spPr>
        <a:xfrm>
          <a:off x="4020292" y="1011431"/>
          <a:ext cx="1702558" cy="335258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Futura Md BT" panose="020B0602020204020303" pitchFamily="34" charset="0"/>
              <a:cs typeface="Arial" panose="020B0604020202020204" pitchFamily="34" charset="0"/>
            </a:rPr>
            <a:t>Asistente de Compras</a:t>
          </a:r>
          <a:endParaRPr lang="es-CO" sz="1100" kern="1200" dirty="0">
            <a:latin typeface="Futura Md BT" panose="020B0602020204020303" pitchFamily="34" charset="0"/>
            <a:cs typeface="Arial" panose="020B0604020202020204" pitchFamily="34" charset="0"/>
          </a:endParaRPr>
        </a:p>
      </dsp:txBody>
      <dsp:txXfrm>
        <a:off x="4020292" y="1011431"/>
        <a:ext cx="1702558" cy="335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701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60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199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820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883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417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54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749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847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302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976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1047-3966-4608-AD0B-6C258B9295BD}" type="datetimeFigureOut">
              <a:rPr lang="es-CO" smtClean="0"/>
              <a:t>26/07/2023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40CB9-32AD-4A5B-97AC-13B028D4329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88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8550">
              <a:srgbClr val="E6E5E5"/>
            </a:gs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7B1E243-9F42-441A-9212-FD1CD5526139}"/>
              </a:ext>
            </a:extLst>
          </p:cNvPr>
          <p:cNvSpPr txBox="1"/>
          <p:nvPr/>
        </p:nvSpPr>
        <p:spPr>
          <a:xfrm>
            <a:off x="2444725" y="403510"/>
            <a:ext cx="751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Futura Md BT" panose="020B0602020204020303" pitchFamily="34" charset="0"/>
              </a:rPr>
              <a:t>                          ORGANIGRAMA   EAA DE SANTA ANA ESP SA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0ED741CE-9E36-4C46-B2E3-048092A2F7EE}"/>
              </a:ext>
            </a:extLst>
          </p:cNvPr>
          <p:cNvSpPr txBox="1"/>
          <p:nvPr/>
        </p:nvSpPr>
        <p:spPr>
          <a:xfrm>
            <a:off x="10577760" y="95733"/>
            <a:ext cx="13406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accent1">
                    <a:lumMod val="50000"/>
                  </a:schemeClr>
                </a:solidFill>
                <a:latin typeface="Arial Nova" panose="020B0504020202020204" pitchFamily="34" charset="0"/>
              </a:rPr>
              <a:t>  25-07-2023</a:t>
            </a:r>
          </a:p>
          <a:p>
            <a:pPr algn="ctr"/>
            <a:r>
              <a:rPr lang="es-MX" sz="1100" b="1" dirty="0">
                <a:solidFill>
                  <a:schemeClr val="accent1">
                    <a:lumMod val="50000"/>
                  </a:schemeClr>
                </a:solidFill>
                <a:latin typeface="Arial Nova" panose="020B0504020202020204" pitchFamily="34" charset="0"/>
              </a:rPr>
              <a:t>Versión. 4</a:t>
            </a:r>
            <a:endParaRPr lang="es-CO" sz="1100" b="1" dirty="0">
              <a:solidFill>
                <a:schemeClr val="accent1">
                  <a:lumMod val="50000"/>
                </a:schemeClr>
              </a:solidFill>
              <a:latin typeface="Arial Nova" panose="020B0504020202020204" pitchFamily="34" charset="0"/>
            </a:endParaRPr>
          </a:p>
        </p:txBody>
      </p:sp>
      <p:pic>
        <p:nvPicPr>
          <p:cNvPr id="7" name="Imagen 6" descr="Imagen que contiene Icono&#10;&#10;Descripción generada automáticamente">
            <a:extLst>
              <a:ext uri="{FF2B5EF4-FFF2-40B4-BE49-F238E27FC236}">
                <a16:creationId xmlns:a16="http://schemas.microsoft.com/office/drawing/2014/main" id="{EA96E724-26C1-0B12-3D33-F93A9253F3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84" y="95733"/>
            <a:ext cx="1677017" cy="1677017"/>
          </a:xfrm>
          <a:prstGeom prst="rect">
            <a:avLst/>
          </a:prstGeom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2BE57D30-3F48-BF01-0AB7-9443A411BFF1}"/>
              </a:ext>
            </a:extLst>
          </p:cNvPr>
          <p:cNvGrpSpPr/>
          <p:nvPr/>
        </p:nvGrpSpPr>
        <p:grpSpPr>
          <a:xfrm>
            <a:off x="0" y="874084"/>
            <a:ext cx="12322325" cy="5733043"/>
            <a:chOff x="495300" y="478096"/>
            <a:chExt cx="12322325" cy="5303579"/>
          </a:xfrm>
        </p:grpSpPr>
        <p:graphicFrame>
          <p:nvGraphicFramePr>
            <p:cNvPr id="6" name="Diagrama 5">
              <a:extLst>
                <a:ext uri="{FF2B5EF4-FFF2-40B4-BE49-F238E27FC236}">
                  <a16:creationId xmlns:a16="http://schemas.microsoft.com/office/drawing/2014/main" id="{DEB8D69B-9E36-9329-F0AA-855717EE827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666533970"/>
                </p:ext>
              </p:extLst>
            </p:nvPr>
          </p:nvGraphicFramePr>
          <p:xfrm>
            <a:off x="495300" y="1796715"/>
            <a:ext cx="12322325" cy="398496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4535CA41-27F9-A13E-0DAC-BF0053201769}"/>
                </a:ext>
              </a:extLst>
            </p:cNvPr>
            <p:cNvSpPr/>
            <p:nvPr/>
          </p:nvSpPr>
          <p:spPr>
            <a:xfrm>
              <a:off x="5886387" y="478096"/>
              <a:ext cx="1394671" cy="369332"/>
            </a:xfrm>
            <a:prstGeom prst="rect">
              <a:avLst/>
            </a:prstGeom>
            <a:solidFill>
              <a:srgbClr val="00206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utura Md BT" panose="020B0602020204020303" pitchFamily="34" charset="0"/>
                  <a:cs typeface="Arial" panose="020B0604020202020204" pitchFamily="34" charset="0"/>
                </a:rPr>
                <a:t>Asamblea</a:t>
              </a:r>
              <a:endParaRPr kumimoji="0" lang="es-C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utura Md BT" panose="020B06020202040203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271B97DE-F08D-B093-351C-B2C6F558D33B}"/>
                </a:ext>
              </a:extLst>
            </p:cNvPr>
            <p:cNvSpPr/>
            <p:nvPr/>
          </p:nvSpPr>
          <p:spPr>
            <a:xfrm>
              <a:off x="5932474" y="1102992"/>
              <a:ext cx="1302498" cy="41419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utura Md BT" panose="020B0602020204020303" pitchFamily="34" charset="0"/>
                  <a:cs typeface="Arial" panose="020B0604020202020204" pitchFamily="34" charset="0"/>
                </a:rPr>
                <a:t>Junta</a:t>
              </a:r>
            </a:p>
          </p:txBody>
        </p:sp>
      </p:grp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914D27BF-B49A-94D8-CE37-73F66F5EB3FE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6088423" y="1273323"/>
            <a:ext cx="0" cy="276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2C7DE38-E2C2-4575-7651-650AE5CA778B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6088423" y="1997316"/>
            <a:ext cx="7577" cy="276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ángulo 45">
            <a:extLst>
              <a:ext uri="{FF2B5EF4-FFF2-40B4-BE49-F238E27FC236}">
                <a16:creationId xmlns:a16="http://schemas.microsoft.com/office/drawing/2014/main" id="{13579F76-A368-57AD-C922-800D1A504D63}"/>
              </a:ext>
            </a:extLst>
          </p:cNvPr>
          <p:cNvSpPr/>
          <p:nvPr/>
        </p:nvSpPr>
        <p:spPr>
          <a:xfrm>
            <a:off x="10348045" y="1648133"/>
            <a:ext cx="1346862" cy="2767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/>
              <a:t>ADMINISTRATIVOS 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A9F74E38-332F-34A1-86B2-19900E078BA8}"/>
              </a:ext>
            </a:extLst>
          </p:cNvPr>
          <p:cNvSpPr/>
          <p:nvPr/>
        </p:nvSpPr>
        <p:spPr>
          <a:xfrm>
            <a:off x="10348045" y="2066025"/>
            <a:ext cx="1346862" cy="2767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/>
              <a:t>OPERATIVOS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09B6949F-CDBB-F3C6-9BE0-011B70263543}"/>
              </a:ext>
            </a:extLst>
          </p:cNvPr>
          <p:cNvSpPr/>
          <p:nvPr/>
        </p:nvSpPr>
        <p:spPr>
          <a:xfrm>
            <a:off x="10348045" y="2492251"/>
            <a:ext cx="1346862" cy="2767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/>
              <a:t>ASESORES</a:t>
            </a:r>
          </a:p>
        </p:txBody>
      </p:sp>
    </p:spTree>
    <p:extLst>
      <p:ext uri="{BB962C8B-B14F-4D97-AF65-F5344CB8AC3E}">
        <p14:creationId xmlns:p14="http://schemas.microsoft.com/office/powerpoint/2010/main" val="408328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1">
      <a:dk1>
        <a:sysClr val="windowText" lastClr="000000"/>
      </a:dk1>
      <a:lt1>
        <a:sysClr val="window" lastClr="FFFFFF"/>
      </a:lt1>
      <a:dk2>
        <a:srgbClr val="002060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</TotalTime>
  <Words>71</Words>
  <Application>Microsoft Office PowerPoint</Application>
  <PresentationFormat>Panorámica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Calibri Light</vt:lpstr>
      <vt:lpstr>Futura Md BT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Nelly Julieth Acero Briceño</dc:creator>
  <cp:lastModifiedBy>Nirsa Elva Torres Torres</cp:lastModifiedBy>
  <cp:revision>27</cp:revision>
  <dcterms:created xsi:type="dcterms:W3CDTF">2019-07-23T18:27:55Z</dcterms:created>
  <dcterms:modified xsi:type="dcterms:W3CDTF">2023-07-26T15:40:29Z</dcterms:modified>
</cp:coreProperties>
</file>