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0400" cy="923607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D4ED"/>
    <a:srgbClr val="339966"/>
    <a:srgbClr val="009999"/>
    <a:srgbClr val="0066FF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82BFAB-FE53-48DD-9865-E21AA6EF0978}" v="1" dt="2023-08-02T14:19:28.8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3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3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AA Santa Ana" userId="7d30cbf4de6cbc16" providerId="LiveId" clId="{7082BFAB-FE53-48DD-9865-E21AA6EF0978}"/>
    <pc:docChg chg="custSel modSld">
      <pc:chgData name="EAA Santa Ana" userId="7d30cbf4de6cbc16" providerId="LiveId" clId="{7082BFAB-FE53-48DD-9865-E21AA6EF0978}" dt="2023-08-02T14:20:09.806" v="9" actId="1076"/>
      <pc:docMkLst>
        <pc:docMk/>
      </pc:docMkLst>
      <pc:sldChg chg="addSp delSp modSp mod">
        <pc:chgData name="EAA Santa Ana" userId="7d30cbf4de6cbc16" providerId="LiveId" clId="{7082BFAB-FE53-48DD-9865-E21AA6EF0978}" dt="2023-08-02T14:20:09.806" v="9" actId="1076"/>
        <pc:sldMkLst>
          <pc:docMk/>
          <pc:sldMk cId="447874833" sldId="256"/>
        </pc:sldMkLst>
        <pc:spChg chg="mod">
          <ac:chgData name="EAA Santa Ana" userId="7d30cbf4de6cbc16" providerId="LiveId" clId="{7082BFAB-FE53-48DD-9865-E21AA6EF0978}" dt="2023-08-02T14:04:14.378" v="2" actId="255"/>
          <ac:spMkLst>
            <pc:docMk/>
            <pc:sldMk cId="447874833" sldId="256"/>
            <ac:spMk id="7" creationId="{00000000-0000-0000-0000-000000000000}"/>
          </ac:spMkLst>
        </pc:spChg>
        <pc:picChg chg="add mod">
          <ac:chgData name="EAA Santa Ana" userId="7d30cbf4de6cbc16" providerId="LiveId" clId="{7082BFAB-FE53-48DD-9865-E21AA6EF0978}" dt="2023-08-02T14:20:09.806" v="9" actId="1076"/>
          <ac:picMkLst>
            <pc:docMk/>
            <pc:sldMk cId="447874833" sldId="256"/>
            <ac:picMk id="6" creationId="{03CA2587-F849-C102-81FD-56047D3A6A2E}"/>
          </ac:picMkLst>
        </pc:picChg>
        <pc:picChg chg="del">
          <ac:chgData name="EAA Santa Ana" userId="7d30cbf4de6cbc16" providerId="LiveId" clId="{7082BFAB-FE53-48DD-9865-E21AA6EF0978}" dt="2023-08-02T14:03:44.589" v="0" actId="478"/>
          <ac:picMkLst>
            <pc:docMk/>
            <pc:sldMk cId="447874833" sldId="256"/>
            <ac:picMk id="40" creationId="{00000000-0000-0000-0000-000000000000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43F49A-C929-40B7-834A-2F80A5B219BB}" type="doc">
      <dgm:prSet loTypeId="urn:microsoft.com/office/officeart/2005/8/layout/vList2" loCatId="list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es-CO"/>
        </a:p>
      </dgm:t>
    </dgm:pt>
    <dgm:pt modelId="{D07D1394-03B3-4938-8F6C-9FE0723C3B84}">
      <dgm:prSet phldrT="[Texto]" custT="1"/>
      <dgm:spPr>
        <a:solidFill>
          <a:schemeClr val="accent1">
            <a:lumMod val="75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ctr"/>
          <a:r>
            <a:rPr lang="es-CO" sz="1200" b="1" dirty="0">
              <a:solidFill>
                <a:schemeClr val="tx1"/>
              </a:solidFill>
            </a:rPr>
            <a:t>Usuarios de la Urbanización Quintas de Santa Ana del municipio de Soacha, Cundinamarca.</a:t>
          </a:r>
        </a:p>
        <a:p>
          <a:pPr algn="ctr"/>
          <a:r>
            <a:rPr lang="es-CO" sz="1200" b="1" dirty="0">
              <a:solidFill>
                <a:schemeClr val="tx1"/>
              </a:solidFill>
            </a:rPr>
            <a:t>Superintendencia de Servicios Públicos</a:t>
          </a:r>
        </a:p>
        <a:p>
          <a:pPr algn="ctr"/>
          <a:r>
            <a:rPr lang="es-CO" sz="1200" b="1" dirty="0">
              <a:solidFill>
                <a:schemeClr val="tx1"/>
              </a:solidFill>
            </a:rPr>
            <a:t>Comisión de Regulación de Agua Potable-CRA</a:t>
          </a:r>
        </a:p>
        <a:p>
          <a:pPr algn="ctr"/>
          <a:r>
            <a:rPr lang="es-CO" sz="1200" b="1" dirty="0">
              <a:solidFill>
                <a:schemeClr val="tx1"/>
              </a:solidFill>
            </a:rPr>
            <a:t>Corporación Autónoma Regional-CAR</a:t>
          </a:r>
        </a:p>
        <a:p>
          <a:pPr algn="ctr"/>
          <a:r>
            <a:rPr lang="es-CO" sz="1200" b="1" dirty="0">
              <a:solidFill>
                <a:schemeClr val="tx1"/>
              </a:solidFill>
            </a:rPr>
            <a:t>Alcaldía de Soacha</a:t>
          </a:r>
        </a:p>
        <a:p>
          <a:pPr algn="ctr"/>
          <a:r>
            <a:rPr lang="es-CO" sz="1200" b="1" dirty="0">
              <a:solidFill>
                <a:schemeClr val="tx1"/>
              </a:solidFill>
            </a:rPr>
            <a:t>Desarrolladores Urbanos</a:t>
          </a:r>
        </a:p>
        <a:p>
          <a:pPr algn="ctr"/>
          <a:r>
            <a:rPr lang="es-CO" sz="1200" b="1" dirty="0">
              <a:solidFill>
                <a:schemeClr val="tx1"/>
              </a:solidFill>
            </a:rPr>
            <a:t>Comunidad</a:t>
          </a:r>
        </a:p>
      </dgm:t>
    </dgm:pt>
    <dgm:pt modelId="{28C198C0-A8B9-4196-86C1-3CF4957490C9}" type="parTrans" cxnId="{DEE4F231-DDB1-4D17-A654-D8A49B937327}">
      <dgm:prSet/>
      <dgm:spPr/>
      <dgm:t>
        <a:bodyPr/>
        <a:lstStyle/>
        <a:p>
          <a:endParaRPr lang="es-CO"/>
        </a:p>
      </dgm:t>
    </dgm:pt>
    <dgm:pt modelId="{937E3148-1EC6-4BBA-A85D-3D3C692BAE6B}" type="sibTrans" cxnId="{DEE4F231-DDB1-4D17-A654-D8A49B937327}">
      <dgm:prSet/>
      <dgm:spPr/>
      <dgm:t>
        <a:bodyPr/>
        <a:lstStyle/>
        <a:p>
          <a:endParaRPr lang="es-CO"/>
        </a:p>
      </dgm:t>
    </dgm:pt>
    <dgm:pt modelId="{5D3E0A7B-FF85-4218-A858-50B703D249CC}" type="pres">
      <dgm:prSet presAssocID="{0243F49A-C929-40B7-834A-2F80A5B219BB}" presName="linear" presStyleCnt="0">
        <dgm:presLayoutVars>
          <dgm:animLvl val="lvl"/>
          <dgm:resizeHandles val="exact"/>
        </dgm:presLayoutVars>
      </dgm:prSet>
      <dgm:spPr/>
    </dgm:pt>
    <dgm:pt modelId="{21BF7FE0-7AD4-400C-91D3-24F428B60981}" type="pres">
      <dgm:prSet presAssocID="{D07D1394-03B3-4938-8F6C-9FE0723C3B84}" presName="parentText" presStyleLbl="node1" presStyleIdx="0" presStyleCnt="1" custScaleY="96434" custLinFactNeighborY="-9568">
        <dgm:presLayoutVars>
          <dgm:chMax val="0"/>
          <dgm:bulletEnabled val="1"/>
        </dgm:presLayoutVars>
      </dgm:prSet>
      <dgm:spPr/>
    </dgm:pt>
  </dgm:ptLst>
  <dgm:cxnLst>
    <dgm:cxn modelId="{FF98C828-E489-4237-A476-21B23A5C21BE}" type="presOf" srcId="{D07D1394-03B3-4938-8F6C-9FE0723C3B84}" destId="{21BF7FE0-7AD4-400C-91D3-24F428B60981}" srcOrd="0" destOrd="0" presId="urn:microsoft.com/office/officeart/2005/8/layout/vList2"/>
    <dgm:cxn modelId="{DEE4F231-DDB1-4D17-A654-D8A49B937327}" srcId="{0243F49A-C929-40B7-834A-2F80A5B219BB}" destId="{D07D1394-03B3-4938-8F6C-9FE0723C3B84}" srcOrd="0" destOrd="0" parTransId="{28C198C0-A8B9-4196-86C1-3CF4957490C9}" sibTransId="{937E3148-1EC6-4BBA-A85D-3D3C692BAE6B}"/>
    <dgm:cxn modelId="{53822FB2-7BED-4149-9FBE-FA1D439F7435}" type="presOf" srcId="{0243F49A-C929-40B7-834A-2F80A5B219BB}" destId="{5D3E0A7B-FF85-4218-A858-50B703D249CC}" srcOrd="0" destOrd="0" presId="urn:microsoft.com/office/officeart/2005/8/layout/vList2"/>
    <dgm:cxn modelId="{9589A1C3-C9E7-4E7C-8B41-408B2D5EFA67}" type="presParOf" srcId="{5D3E0A7B-FF85-4218-A858-50B703D249CC}" destId="{21BF7FE0-7AD4-400C-91D3-24F428B6098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33F1FE-EBBD-4A20-8F2B-93C4C765FF4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D56EE9D8-9287-42B9-8BE0-DE63F62711FC}">
      <dgm:prSet phldrT="[Texto]" custT="1"/>
      <dgm:spPr/>
      <dgm:t>
        <a:bodyPr/>
        <a:lstStyle/>
        <a:p>
          <a:r>
            <a:rPr lang="es-CO" sz="1600" dirty="0">
              <a:solidFill>
                <a:schemeClr val="tx1"/>
              </a:solidFill>
            </a:rPr>
            <a:t>SERVICIOS</a:t>
          </a:r>
        </a:p>
      </dgm:t>
    </dgm:pt>
    <dgm:pt modelId="{38F201B7-3B79-48C9-8C88-9D0899539FA7}" type="parTrans" cxnId="{84D440DF-4C23-48D9-929F-15DAAB842CAD}">
      <dgm:prSet/>
      <dgm:spPr/>
      <dgm:t>
        <a:bodyPr/>
        <a:lstStyle/>
        <a:p>
          <a:endParaRPr lang="es-CO"/>
        </a:p>
      </dgm:t>
    </dgm:pt>
    <dgm:pt modelId="{A299F750-15F3-49FB-B2E2-E0ACF279606C}" type="sibTrans" cxnId="{84D440DF-4C23-48D9-929F-15DAAB842CAD}">
      <dgm:prSet/>
      <dgm:spPr/>
      <dgm:t>
        <a:bodyPr/>
        <a:lstStyle/>
        <a:p>
          <a:endParaRPr lang="es-CO"/>
        </a:p>
      </dgm:t>
    </dgm:pt>
    <dgm:pt modelId="{BDC9E348-2639-4BCE-9E39-25153B865338}">
      <dgm:prSet phldrT="[Texto]" custT="1"/>
      <dgm:spPr/>
      <dgm:t>
        <a:bodyPr/>
        <a:lstStyle/>
        <a:p>
          <a:r>
            <a:rPr lang="es-CO" sz="1200" dirty="0"/>
            <a:t>Entrega de agua que cumpla con parámetros de calidad apta para consumo humano y tratamiento de aguas residuales apta para vertimiento</a:t>
          </a:r>
        </a:p>
      </dgm:t>
    </dgm:pt>
    <dgm:pt modelId="{0C063196-5202-487D-B0D9-C1239B4884B9}" type="parTrans" cxnId="{072B8A90-4675-4527-9946-2A9A11F64A05}">
      <dgm:prSet/>
      <dgm:spPr/>
      <dgm:t>
        <a:bodyPr/>
        <a:lstStyle/>
        <a:p>
          <a:endParaRPr lang="es-CO"/>
        </a:p>
      </dgm:t>
    </dgm:pt>
    <dgm:pt modelId="{C95EEB37-E7A5-4AFA-8EF4-2FFB67D35A31}" type="sibTrans" cxnId="{072B8A90-4675-4527-9946-2A9A11F64A05}">
      <dgm:prSet/>
      <dgm:spPr/>
      <dgm:t>
        <a:bodyPr/>
        <a:lstStyle/>
        <a:p>
          <a:endParaRPr lang="es-CO"/>
        </a:p>
      </dgm:t>
    </dgm:pt>
    <dgm:pt modelId="{38D8E487-93BF-4DE3-807B-46DC4842DDF5}" type="pres">
      <dgm:prSet presAssocID="{8433F1FE-EBBD-4A20-8F2B-93C4C765FF43}" presName="linear" presStyleCnt="0">
        <dgm:presLayoutVars>
          <dgm:animLvl val="lvl"/>
          <dgm:resizeHandles val="exact"/>
        </dgm:presLayoutVars>
      </dgm:prSet>
      <dgm:spPr/>
    </dgm:pt>
    <dgm:pt modelId="{BC4C78B0-9725-4E22-BEBE-C6C92B4C4AA7}" type="pres">
      <dgm:prSet presAssocID="{D56EE9D8-9287-42B9-8BE0-DE63F62711FC}" presName="parentText" presStyleLbl="node1" presStyleIdx="0" presStyleCnt="1" custScaleY="37081">
        <dgm:presLayoutVars>
          <dgm:chMax val="0"/>
          <dgm:bulletEnabled val="1"/>
        </dgm:presLayoutVars>
      </dgm:prSet>
      <dgm:spPr/>
    </dgm:pt>
    <dgm:pt modelId="{16B9F5E4-2511-4106-A8AA-3F605322372E}" type="pres">
      <dgm:prSet presAssocID="{D56EE9D8-9287-42B9-8BE0-DE63F62711FC}" presName="childText" presStyleLbl="revTx" presStyleIdx="0" presStyleCnt="1" custLinFactNeighborY="11825">
        <dgm:presLayoutVars>
          <dgm:bulletEnabled val="1"/>
        </dgm:presLayoutVars>
      </dgm:prSet>
      <dgm:spPr/>
    </dgm:pt>
  </dgm:ptLst>
  <dgm:cxnLst>
    <dgm:cxn modelId="{53D7E30E-709E-4B64-AC82-0F1191605D9F}" type="presOf" srcId="{8433F1FE-EBBD-4A20-8F2B-93C4C765FF43}" destId="{38D8E487-93BF-4DE3-807B-46DC4842DDF5}" srcOrd="0" destOrd="0" presId="urn:microsoft.com/office/officeart/2005/8/layout/vList2"/>
    <dgm:cxn modelId="{46326E77-383F-4319-946A-B36D2FC3C094}" type="presOf" srcId="{BDC9E348-2639-4BCE-9E39-25153B865338}" destId="{16B9F5E4-2511-4106-A8AA-3F605322372E}" srcOrd="0" destOrd="0" presId="urn:microsoft.com/office/officeart/2005/8/layout/vList2"/>
    <dgm:cxn modelId="{072B8A90-4675-4527-9946-2A9A11F64A05}" srcId="{D56EE9D8-9287-42B9-8BE0-DE63F62711FC}" destId="{BDC9E348-2639-4BCE-9E39-25153B865338}" srcOrd="0" destOrd="0" parTransId="{0C063196-5202-487D-B0D9-C1239B4884B9}" sibTransId="{C95EEB37-E7A5-4AFA-8EF4-2FFB67D35A31}"/>
    <dgm:cxn modelId="{95B8A9D4-CA91-4060-B79F-B70C3920C10D}" type="presOf" srcId="{D56EE9D8-9287-42B9-8BE0-DE63F62711FC}" destId="{BC4C78B0-9725-4E22-BEBE-C6C92B4C4AA7}" srcOrd="0" destOrd="0" presId="urn:microsoft.com/office/officeart/2005/8/layout/vList2"/>
    <dgm:cxn modelId="{84D440DF-4C23-48D9-929F-15DAAB842CAD}" srcId="{8433F1FE-EBBD-4A20-8F2B-93C4C765FF43}" destId="{D56EE9D8-9287-42B9-8BE0-DE63F62711FC}" srcOrd="0" destOrd="0" parTransId="{38F201B7-3B79-48C9-8C88-9D0899539FA7}" sibTransId="{A299F750-15F3-49FB-B2E2-E0ACF279606C}"/>
    <dgm:cxn modelId="{12139A1C-C367-481B-9348-91A4EB06900A}" type="presParOf" srcId="{38D8E487-93BF-4DE3-807B-46DC4842DDF5}" destId="{BC4C78B0-9725-4E22-BEBE-C6C92B4C4AA7}" srcOrd="0" destOrd="0" presId="urn:microsoft.com/office/officeart/2005/8/layout/vList2"/>
    <dgm:cxn modelId="{CAEBD543-9CF1-4C79-B4CF-9D6A9B971B99}" type="presParOf" srcId="{38D8E487-93BF-4DE3-807B-46DC4842DDF5}" destId="{16B9F5E4-2511-4106-A8AA-3F605322372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33F1FE-EBBD-4A20-8F2B-93C4C765FF43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s-CO"/>
        </a:p>
      </dgm:t>
    </dgm:pt>
    <dgm:pt modelId="{D56EE9D8-9287-42B9-8BE0-DE63F62711FC}">
      <dgm:prSet phldrT="[Texto]" custT="1"/>
      <dgm:spPr/>
      <dgm:t>
        <a:bodyPr/>
        <a:lstStyle/>
        <a:p>
          <a:r>
            <a:rPr lang="es-CO" sz="1600" dirty="0">
              <a:solidFill>
                <a:schemeClr val="tx1"/>
              </a:solidFill>
            </a:rPr>
            <a:t>RESULTADOS</a:t>
          </a:r>
        </a:p>
      </dgm:t>
    </dgm:pt>
    <dgm:pt modelId="{38F201B7-3B79-48C9-8C88-9D0899539FA7}" type="parTrans" cxnId="{84D440DF-4C23-48D9-929F-15DAAB842CAD}">
      <dgm:prSet/>
      <dgm:spPr/>
      <dgm:t>
        <a:bodyPr/>
        <a:lstStyle/>
        <a:p>
          <a:endParaRPr lang="es-CO"/>
        </a:p>
      </dgm:t>
    </dgm:pt>
    <dgm:pt modelId="{A299F750-15F3-49FB-B2E2-E0ACF279606C}" type="sibTrans" cxnId="{84D440DF-4C23-48D9-929F-15DAAB842CAD}">
      <dgm:prSet/>
      <dgm:spPr/>
      <dgm:t>
        <a:bodyPr/>
        <a:lstStyle/>
        <a:p>
          <a:endParaRPr lang="es-CO"/>
        </a:p>
      </dgm:t>
    </dgm:pt>
    <dgm:pt modelId="{BDC9E348-2639-4BCE-9E39-25153B865338}">
      <dgm:prSet phldrT="[Texto]" custT="1"/>
      <dgm:spPr/>
      <dgm:t>
        <a:bodyPr/>
        <a:lstStyle/>
        <a:p>
          <a:endParaRPr lang="es-CO" sz="1200" dirty="0"/>
        </a:p>
      </dgm:t>
    </dgm:pt>
    <dgm:pt modelId="{0C063196-5202-487D-B0D9-C1239B4884B9}" type="parTrans" cxnId="{072B8A90-4675-4527-9946-2A9A11F64A05}">
      <dgm:prSet/>
      <dgm:spPr/>
      <dgm:t>
        <a:bodyPr/>
        <a:lstStyle/>
        <a:p>
          <a:endParaRPr lang="es-CO"/>
        </a:p>
      </dgm:t>
    </dgm:pt>
    <dgm:pt modelId="{C95EEB37-E7A5-4AFA-8EF4-2FFB67D35A31}" type="sibTrans" cxnId="{072B8A90-4675-4527-9946-2A9A11F64A05}">
      <dgm:prSet/>
      <dgm:spPr/>
      <dgm:t>
        <a:bodyPr/>
        <a:lstStyle/>
        <a:p>
          <a:endParaRPr lang="es-CO"/>
        </a:p>
      </dgm:t>
    </dgm:pt>
    <dgm:pt modelId="{D6C8D545-BD89-4B8D-A5FF-68AE5E0A8BA7}">
      <dgm:prSet phldrT="[Texto]" custT="1"/>
      <dgm:spPr/>
      <dgm:t>
        <a:bodyPr/>
        <a:lstStyle/>
        <a:p>
          <a:r>
            <a:rPr lang="es-CO" sz="1200" dirty="0"/>
            <a:t>Satisfacción del cliente</a:t>
          </a:r>
        </a:p>
      </dgm:t>
    </dgm:pt>
    <dgm:pt modelId="{9253C0A7-7FD6-49DB-BEF8-F800FDC81FE7}" type="parTrans" cxnId="{F9724B0C-766D-4384-B933-636229ABCCE7}">
      <dgm:prSet/>
      <dgm:spPr/>
      <dgm:t>
        <a:bodyPr/>
        <a:lstStyle/>
        <a:p>
          <a:endParaRPr lang="es-CO"/>
        </a:p>
      </dgm:t>
    </dgm:pt>
    <dgm:pt modelId="{99B5B78D-CC3B-432B-912E-554E92893599}" type="sibTrans" cxnId="{F9724B0C-766D-4384-B933-636229ABCCE7}">
      <dgm:prSet/>
      <dgm:spPr/>
      <dgm:t>
        <a:bodyPr/>
        <a:lstStyle/>
        <a:p>
          <a:endParaRPr lang="es-CO"/>
        </a:p>
      </dgm:t>
    </dgm:pt>
    <dgm:pt modelId="{C20A5B12-FD40-49A2-9269-B2783FDF6278}">
      <dgm:prSet phldrT="[Texto]" custT="1"/>
      <dgm:spPr/>
      <dgm:t>
        <a:bodyPr/>
        <a:lstStyle/>
        <a:p>
          <a:r>
            <a:rPr lang="es-CO" sz="1200" dirty="0"/>
            <a:t>Rentabilidad</a:t>
          </a:r>
        </a:p>
      </dgm:t>
    </dgm:pt>
    <dgm:pt modelId="{F8D9CD09-ED39-417A-A2AA-AEA480A41E66}" type="parTrans" cxnId="{ED5B9441-AA9F-4897-ADFA-C9E5CCE5A791}">
      <dgm:prSet/>
      <dgm:spPr/>
      <dgm:t>
        <a:bodyPr/>
        <a:lstStyle/>
        <a:p>
          <a:endParaRPr lang="es-CO"/>
        </a:p>
      </dgm:t>
    </dgm:pt>
    <dgm:pt modelId="{59FE6639-EA2A-4DD2-B9B5-6B74DF037A14}" type="sibTrans" cxnId="{ED5B9441-AA9F-4897-ADFA-C9E5CCE5A791}">
      <dgm:prSet/>
      <dgm:spPr/>
      <dgm:t>
        <a:bodyPr/>
        <a:lstStyle/>
        <a:p>
          <a:endParaRPr lang="es-CO"/>
        </a:p>
      </dgm:t>
    </dgm:pt>
    <dgm:pt modelId="{D62A8A86-7386-4C62-B8E0-C0A24239A337}">
      <dgm:prSet phldrT="[Texto]" custT="1"/>
      <dgm:spPr/>
      <dgm:t>
        <a:bodyPr/>
        <a:lstStyle/>
        <a:p>
          <a:r>
            <a:rPr lang="es-CO" sz="1200" dirty="0"/>
            <a:t>Bienestar físico y mental de los trabajadores</a:t>
          </a:r>
        </a:p>
      </dgm:t>
    </dgm:pt>
    <dgm:pt modelId="{1D0618DE-38EB-4AE9-93BF-5CD7D8C095FC}" type="parTrans" cxnId="{2A6B1B9C-E3B8-40EA-BA1B-5DFD6D0D867A}">
      <dgm:prSet/>
      <dgm:spPr/>
      <dgm:t>
        <a:bodyPr/>
        <a:lstStyle/>
        <a:p>
          <a:endParaRPr lang="es-CO"/>
        </a:p>
      </dgm:t>
    </dgm:pt>
    <dgm:pt modelId="{C695336A-EA6F-472D-B20A-838BD8E4D739}" type="sibTrans" cxnId="{2A6B1B9C-E3B8-40EA-BA1B-5DFD6D0D867A}">
      <dgm:prSet/>
      <dgm:spPr/>
      <dgm:t>
        <a:bodyPr/>
        <a:lstStyle/>
        <a:p>
          <a:endParaRPr lang="es-CO"/>
        </a:p>
      </dgm:t>
    </dgm:pt>
    <dgm:pt modelId="{B9A16448-C138-4D8C-9591-AF5304FEEA73}">
      <dgm:prSet phldrT="[Texto]" custT="1"/>
      <dgm:spPr/>
      <dgm:t>
        <a:bodyPr/>
        <a:lstStyle/>
        <a:p>
          <a:r>
            <a:rPr lang="es-CO" sz="1200" dirty="0"/>
            <a:t>Cuidado del medio ambiente</a:t>
          </a:r>
        </a:p>
      </dgm:t>
    </dgm:pt>
    <dgm:pt modelId="{F264B02E-0975-4721-9A45-6DE71A5FEF32}" type="parTrans" cxnId="{37337A32-FAE0-4E08-9EDA-F87B7D7BBE88}">
      <dgm:prSet/>
      <dgm:spPr/>
      <dgm:t>
        <a:bodyPr/>
        <a:lstStyle/>
        <a:p>
          <a:endParaRPr lang="es-CO"/>
        </a:p>
      </dgm:t>
    </dgm:pt>
    <dgm:pt modelId="{229624E1-635F-41F6-9CB0-66BC34D104A8}" type="sibTrans" cxnId="{37337A32-FAE0-4E08-9EDA-F87B7D7BBE88}">
      <dgm:prSet/>
      <dgm:spPr/>
      <dgm:t>
        <a:bodyPr/>
        <a:lstStyle/>
        <a:p>
          <a:endParaRPr lang="es-CO"/>
        </a:p>
      </dgm:t>
    </dgm:pt>
    <dgm:pt modelId="{38D8E487-93BF-4DE3-807B-46DC4842DDF5}" type="pres">
      <dgm:prSet presAssocID="{8433F1FE-EBBD-4A20-8F2B-93C4C765FF43}" presName="linear" presStyleCnt="0">
        <dgm:presLayoutVars>
          <dgm:animLvl val="lvl"/>
          <dgm:resizeHandles val="exact"/>
        </dgm:presLayoutVars>
      </dgm:prSet>
      <dgm:spPr/>
    </dgm:pt>
    <dgm:pt modelId="{BC4C78B0-9725-4E22-BEBE-C6C92B4C4AA7}" type="pres">
      <dgm:prSet presAssocID="{D56EE9D8-9287-42B9-8BE0-DE63F62711FC}" presName="parentText" presStyleLbl="node1" presStyleIdx="0" presStyleCnt="1" custScaleY="35535" custLinFactNeighborX="64" custLinFactNeighborY="10352">
        <dgm:presLayoutVars>
          <dgm:chMax val="0"/>
          <dgm:bulletEnabled val="1"/>
        </dgm:presLayoutVars>
      </dgm:prSet>
      <dgm:spPr/>
    </dgm:pt>
    <dgm:pt modelId="{16B9F5E4-2511-4106-A8AA-3F605322372E}" type="pres">
      <dgm:prSet presAssocID="{D56EE9D8-9287-42B9-8BE0-DE63F62711FC}" presName="childText" presStyleLbl="revTx" presStyleIdx="0" presStyleCnt="1" custLinFactNeighborY="8464">
        <dgm:presLayoutVars>
          <dgm:bulletEnabled val="1"/>
        </dgm:presLayoutVars>
      </dgm:prSet>
      <dgm:spPr/>
    </dgm:pt>
  </dgm:ptLst>
  <dgm:cxnLst>
    <dgm:cxn modelId="{F9724B0C-766D-4384-B933-636229ABCCE7}" srcId="{D56EE9D8-9287-42B9-8BE0-DE63F62711FC}" destId="{D6C8D545-BD89-4B8D-A5FF-68AE5E0A8BA7}" srcOrd="1" destOrd="0" parTransId="{9253C0A7-7FD6-49DB-BEF8-F800FDC81FE7}" sibTransId="{99B5B78D-CC3B-432B-912E-554E92893599}"/>
    <dgm:cxn modelId="{0C0F6C12-8034-4E6B-8007-7D0D6D379A2F}" type="presOf" srcId="{D56EE9D8-9287-42B9-8BE0-DE63F62711FC}" destId="{BC4C78B0-9725-4E22-BEBE-C6C92B4C4AA7}" srcOrd="0" destOrd="0" presId="urn:microsoft.com/office/officeart/2005/8/layout/vList2"/>
    <dgm:cxn modelId="{37337A32-FAE0-4E08-9EDA-F87B7D7BBE88}" srcId="{D56EE9D8-9287-42B9-8BE0-DE63F62711FC}" destId="{B9A16448-C138-4D8C-9591-AF5304FEEA73}" srcOrd="4" destOrd="0" parTransId="{F264B02E-0975-4721-9A45-6DE71A5FEF32}" sibTransId="{229624E1-635F-41F6-9CB0-66BC34D104A8}"/>
    <dgm:cxn modelId="{ED5B9441-AA9F-4897-ADFA-C9E5CCE5A791}" srcId="{D56EE9D8-9287-42B9-8BE0-DE63F62711FC}" destId="{C20A5B12-FD40-49A2-9269-B2783FDF6278}" srcOrd="2" destOrd="0" parTransId="{F8D9CD09-ED39-417A-A2AA-AEA480A41E66}" sibTransId="{59FE6639-EA2A-4DD2-B9B5-6B74DF037A14}"/>
    <dgm:cxn modelId="{0E714C7A-8703-4437-9B8A-AC1E427DCB5B}" type="presOf" srcId="{B9A16448-C138-4D8C-9591-AF5304FEEA73}" destId="{16B9F5E4-2511-4106-A8AA-3F605322372E}" srcOrd="0" destOrd="4" presId="urn:microsoft.com/office/officeart/2005/8/layout/vList2"/>
    <dgm:cxn modelId="{072B8A90-4675-4527-9946-2A9A11F64A05}" srcId="{D56EE9D8-9287-42B9-8BE0-DE63F62711FC}" destId="{BDC9E348-2639-4BCE-9E39-25153B865338}" srcOrd="0" destOrd="0" parTransId="{0C063196-5202-487D-B0D9-C1239B4884B9}" sibTransId="{C95EEB37-E7A5-4AFA-8EF4-2FFB67D35A31}"/>
    <dgm:cxn modelId="{EEAB3991-617A-4B98-B912-6C11F98C5082}" type="presOf" srcId="{BDC9E348-2639-4BCE-9E39-25153B865338}" destId="{16B9F5E4-2511-4106-A8AA-3F605322372E}" srcOrd="0" destOrd="0" presId="urn:microsoft.com/office/officeart/2005/8/layout/vList2"/>
    <dgm:cxn modelId="{2A6B1B9C-E3B8-40EA-BA1B-5DFD6D0D867A}" srcId="{D56EE9D8-9287-42B9-8BE0-DE63F62711FC}" destId="{D62A8A86-7386-4C62-B8E0-C0A24239A337}" srcOrd="3" destOrd="0" parTransId="{1D0618DE-38EB-4AE9-93BF-5CD7D8C095FC}" sibTransId="{C695336A-EA6F-472D-B20A-838BD8E4D739}"/>
    <dgm:cxn modelId="{C9E22FBE-B286-4CAB-A5F6-557E17528F46}" type="presOf" srcId="{C20A5B12-FD40-49A2-9269-B2783FDF6278}" destId="{16B9F5E4-2511-4106-A8AA-3F605322372E}" srcOrd="0" destOrd="2" presId="urn:microsoft.com/office/officeart/2005/8/layout/vList2"/>
    <dgm:cxn modelId="{831A57C3-F811-4334-A6BC-940B7C624C19}" type="presOf" srcId="{D6C8D545-BD89-4B8D-A5FF-68AE5E0A8BA7}" destId="{16B9F5E4-2511-4106-A8AA-3F605322372E}" srcOrd="0" destOrd="1" presId="urn:microsoft.com/office/officeart/2005/8/layout/vList2"/>
    <dgm:cxn modelId="{0BC076CC-447D-41C7-9A47-577DFC18BB78}" type="presOf" srcId="{8433F1FE-EBBD-4A20-8F2B-93C4C765FF43}" destId="{38D8E487-93BF-4DE3-807B-46DC4842DDF5}" srcOrd="0" destOrd="0" presId="urn:microsoft.com/office/officeart/2005/8/layout/vList2"/>
    <dgm:cxn modelId="{CC8059D4-5AD6-4105-8863-52F921C77520}" type="presOf" srcId="{D62A8A86-7386-4C62-B8E0-C0A24239A337}" destId="{16B9F5E4-2511-4106-A8AA-3F605322372E}" srcOrd="0" destOrd="3" presId="urn:microsoft.com/office/officeart/2005/8/layout/vList2"/>
    <dgm:cxn modelId="{84D440DF-4C23-48D9-929F-15DAAB842CAD}" srcId="{8433F1FE-EBBD-4A20-8F2B-93C4C765FF43}" destId="{D56EE9D8-9287-42B9-8BE0-DE63F62711FC}" srcOrd="0" destOrd="0" parTransId="{38F201B7-3B79-48C9-8C88-9D0899539FA7}" sibTransId="{A299F750-15F3-49FB-B2E2-E0ACF279606C}"/>
    <dgm:cxn modelId="{335A8FEB-8E66-431F-BC53-B8B969794971}" type="presParOf" srcId="{38D8E487-93BF-4DE3-807B-46DC4842DDF5}" destId="{BC4C78B0-9725-4E22-BEBE-C6C92B4C4AA7}" srcOrd="0" destOrd="0" presId="urn:microsoft.com/office/officeart/2005/8/layout/vList2"/>
    <dgm:cxn modelId="{EC8C7CBE-9A52-43B2-BB7B-E5C9E404B4DC}" type="presParOf" srcId="{38D8E487-93BF-4DE3-807B-46DC4842DDF5}" destId="{16B9F5E4-2511-4106-A8AA-3F605322372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243F49A-C929-40B7-834A-2F80A5B219BB}" type="doc">
      <dgm:prSet loTypeId="urn:microsoft.com/office/officeart/2005/8/layout/vList5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es-CO"/>
        </a:p>
      </dgm:t>
    </dgm:pt>
    <dgm:pt modelId="{D07D1394-03B3-4938-8F6C-9FE0723C3B84}">
      <dgm:prSet phldrT="[Texto]" custT="1"/>
      <dgm:spPr/>
      <dgm:t>
        <a:bodyPr vert="horz"/>
        <a:lstStyle/>
        <a:p>
          <a:r>
            <a:rPr lang="es-CO" sz="1050" b="1" dirty="0">
              <a:solidFill>
                <a:schemeClr val="accent2">
                  <a:lumMod val="75000"/>
                </a:schemeClr>
              </a:solidFill>
            </a:rPr>
            <a:t>Proveedores</a:t>
          </a:r>
        </a:p>
      </dgm:t>
    </dgm:pt>
    <dgm:pt modelId="{28C198C0-A8B9-4196-86C1-3CF4957490C9}" type="parTrans" cxnId="{DEE4F231-DDB1-4D17-A654-D8A49B937327}">
      <dgm:prSet/>
      <dgm:spPr/>
      <dgm:t>
        <a:bodyPr/>
        <a:lstStyle/>
        <a:p>
          <a:endParaRPr lang="es-CO" sz="1400"/>
        </a:p>
      </dgm:t>
    </dgm:pt>
    <dgm:pt modelId="{937E3148-1EC6-4BBA-A85D-3D3C692BAE6B}" type="sibTrans" cxnId="{DEE4F231-DDB1-4D17-A654-D8A49B937327}">
      <dgm:prSet/>
      <dgm:spPr/>
      <dgm:t>
        <a:bodyPr/>
        <a:lstStyle/>
        <a:p>
          <a:endParaRPr lang="es-CO" sz="1400"/>
        </a:p>
      </dgm:t>
    </dgm:pt>
    <dgm:pt modelId="{EBAA15A5-3BD2-4CE8-9DAF-3AA065C0D681}">
      <dgm:prSet phldrT="[Texto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s-CO" sz="1100" dirty="0"/>
            <a:t>Continuidad</a:t>
          </a:r>
        </a:p>
      </dgm:t>
    </dgm:pt>
    <dgm:pt modelId="{57B1DFAB-6DDA-4DA2-A518-5006B81E8F57}" type="parTrans" cxnId="{7894027E-F162-4BAF-A8C5-20258966D6E1}">
      <dgm:prSet/>
      <dgm:spPr/>
      <dgm:t>
        <a:bodyPr/>
        <a:lstStyle/>
        <a:p>
          <a:endParaRPr lang="es-CO" sz="1400"/>
        </a:p>
      </dgm:t>
    </dgm:pt>
    <dgm:pt modelId="{602C027D-E453-4B2D-B8BF-AD1D73922280}" type="sibTrans" cxnId="{7894027E-F162-4BAF-A8C5-20258966D6E1}">
      <dgm:prSet/>
      <dgm:spPr/>
      <dgm:t>
        <a:bodyPr/>
        <a:lstStyle/>
        <a:p>
          <a:endParaRPr lang="es-CO" sz="1400"/>
        </a:p>
      </dgm:t>
    </dgm:pt>
    <dgm:pt modelId="{35E51277-28B2-400B-99D7-C6E44DDED4FE}">
      <dgm:prSet phldrT="[Texto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s-CO" sz="1100" dirty="0"/>
            <a:t>Pagos Oportunos</a:t>
          </a:r>
        </a:p>
      </dgm:t>
    </dgm:pt>
    <dgm:pt modelId="{340AF673-2956-4BC9-A92F-A2B1E423A928}" type="parTrans" cxnId="{644000B3-4223-45F9-A49A-FA005C4609FF}">
      <dgm:prSet/>
      <dgm:spPr/>
      <dgm:t>
        <a:bodyPr/>
        <a:lstStyle/>
        <a:p>
          <a:endParaRPr lang="es-CO"/>
        </a:p>
      </dgm:t>
    </dgm:pt>
    <dgm:pt modelId="{A0AC1D83-296C-40F1-B025-18D73B5B7768}" type="sibTrans" cxnId="{644000B3-4223-45F9-A49A-FA005C4609FF}">
      <dgm:prSet/>
      <dgm:spPr/>
      <dgm:t>
        <a:bodyPr/>
        <a:lstStyle/>
        <a:p>
          <a:endParaRPr lang="es-CO"/>
        </a:p>
      </dgm:t>
    </dgm:pt>
    <dgm:pt modelId="{F425E2EF-F86D-42FE-8303-8063D87E19B0}" type="pres">
      <dgm:prSet presAssocID="{0243F49A-C929-40B7-834A-2F80A5B219BB}" presName="Name0" presStyleCnt="0">
        <dgm:presLayoutVars>
          <dgm:dir/>
          <dgm:animLvl val="lvl"/>
          <dgm:resizeHandles val="exact"/>
        </dgm:presLayoutVars>
      </dgm:prSet>
      <dgm:spPr/>
    </dgm:pt>
    <dgm:pt modelId="{C6356F84-AD85-4F9B-B683-3A9B301D6980}" type="pres">
      <dgm:prSet presAssocID="{D07D1394-03B3-4938-8F6C-9FE0723C3B84}" presName="linNode" presStyleCnt="0"/>
      <dgm:spPr/>
    </dgm:pt>
    <dgm:pt modelId="{7A27FF03-25B7-481E-9585-D75266E30F8E}" type="pres">
      <dgm:prSet presAssocID="{D07D1394-03B3-4938-8F6C-9FE0723C3B84}" presName="parentText" presStyleLbl="node1" presStyleIdx="0" presStyleCnt="1" custScaleX="113015" custScaleY="57924" custLinFactNeighborX="1047" custLinFactNeighborY="-10555">
        <dgm:presLayoutVars>
          <dgm:chMax val="1"/>
          <dgm:bulletEnabled val="1"/>
        </dgm:presLayoutVars>
      </dgm:prSet>
      <dgm:spPr/>
    </dgm:pt>
    <dgm:pt modelId="{C6F91481-F50F-4901-A131-888B4EEE7BEC}" type="pres">
      <dgm:prSet presAssocID="{D07D1394-03B3-4938-8F6C-9FE0723C3B84}" presName="descendantText" presStyleLbl="alignAccFollowNode1" presStyleIdx="0" presStyleCnt="1" custScaleX="102168" custLinFactNeighborX="33627" custLinFactNeighborY="-114">
        <dgm:presLayoutVars>
          <dgm:bulletEnabled val="1"/>
        </dgm:presLayoutVars>
      </dgm:prSet>
      <dgm:spPr/>
    </dgm:pt>
  </dgm:ptLst>
  <dgm:cxnLst>
    <dgm:cxn modelId="{DFDBD01D-6E0C-49D6-A7B7-D983EF973EE3}" type="presOf" srcId="{35E51277-28B2-400B-99D7-C6E44DDED4FE}" destId="{C6F91481-F50F-4901-A131-888B4EEE7BEC}" srcOrd="0" destOrd="1" presId="urn:microsoft.com/office/officeart/2005/8/layout/vList5"/>
    <dgm:cxn modelId="{DEE4F231-DDB1-4D17-A654-D8A49B937327}" srcId="{0243F49A-C929-40B7-834A-2F80A5B219BB}" destId="{D07D1394-03B3-4938-8F6C-9FE0723C3B84}" srcOrd="0" destOrd="0" parTransId="{28C198C0-A8B9-4196-86C1-3CF4957490C9}" sibTransId="{937E3148-1EC6-4BBA-A85D-3D3C692BAE6B}"/>
    <dgm:cxn modelId="{7894027E-F162-4BAF-A8C5-20258966D6E1}" srcId="{D07D1394-03B3-4938-8F6C-9FE0723C3B84}" destId="{EBAA15A5-3BD2-4CE8-9DAF-3AA065C0D681}" srcOrd="0" destOrd="0" parTransId="{57B1DFAB-6DDA-4DA2-A518-5006B81E8F57}" sibTransId="{602C027D-E453-4B2D-B8BF-AD1D73922280}"/>
    <dgm:cxn modelId="{644000B3-4223-45F9-A49A-FA005C4609FF}" srcId="{D07D1394-03B3-4938-8F6C-9FE0723C3B84}" destId="{35E51277-28B2-400B-99D7-C6E44DDED4FE}" srcOrd="1" destOrd="0" parTransId="{340AF673-2956-4BC9-A92F-A2B1E423A928}" sibTransId="{A0AC1D83-296C-40F1-B025-18D73B5B7768}"/>
    <dgm:cxn modelId="{4DE4B7B6-6724-47D8-9CBD-FEF8DA137D16}" type="presOf" srcId="{EBAA15A5-3BD2-4CE8-9DAF-3AA065C0D681}" destId="{C6F91481-F50F-4901-A131-888B4EEE7BEC}" srcOrd="0" destOrd="0" presId="urn:microsoft.com/office/officeart/2005/8/layout/vList5"/>
    <dgm:cxn modelId="{44E983C9-2CFB-4104-9B06-61AAB8F77FB0}" type="presOf" srcId="{D07D1394-03B3-4938-8F6C-9FE0723C3B84}" destId="{7A27FF03-25B7-481E-9585-D75266E30F8E}" srcOrd="0" destOrd="0" presId="urn:microsoft.com/office/officeart/2005/8/layout/vList5"/>
    <dgm:cxn modelId="{376DD9F9-655B-464F-8534-C1CFFF9C1BA3}" type="presOf" srcId="{0243F49A-C929-40B7-834A-2F80A5B219BB}" destId="{F425E2EF-F86D-42FE-8303-8063D87E19B0}" srcOrd="0" destOrd="0" presId="urn:microsoft.com/office/officeart/2005/8/layout/vList5"/>
    <dgm:cxn modelId="{101393BC-C3F3-4CA2-84D5-A5CC093AB0DC}" type="presParOf" srcId="{F425E2EF-F86D-42FE-8303-8063D87E19B0}" destId="{C6356F84-AD85-4F9B-B683-3A9B301D6980}" srcOrd="0" destOrd="0" presId="urn:microsoft.com/office/officeart/2005/8/layout/vList5"/>
    <dgm:cxn modelId="{21EA3527-9502-4919-8752-286D5CC07069}" type="presParOf" srcId="{C6356F84-AD85-4F9B-B683-3A9B301D6980}" destId="{7A27FF03-25B7-481E-9585-D75266E30F8E}" srcOrd="0" destOrd="0" presId="urn:microsoft.com/office/officeart/2005/8/layout/vList5"/>
    <dgm:cxn modelId="{EC227C98-7C64-4E44-9541-A1EF2C6D4B09}" type="presParOf" srcId="{C6356F84-AD85-4F9B-B683-3A9B301D6980}" destId="{C6F91481-F50F-4901-A131-888B4EEE7BE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E9DDD58-DC1A-432C-B2A2-58F991C21EAE}" type="doc">
      <dgm:prSet loTypeId="urn:microsoft.com/office/officeart/2005/8/layout/hProcess9" loCatId="process" qsTypeId="urn:microsoft.com/office/officeart/2005/8/quickstyle/3d4" qsCatId="3D" csTypeId="urn:microsoft.com/office/officeart/2005/8/colors/accent1_2" csCatId="accent1" phldr="1"/>
      <dgm:spPr/>
    </dgm:pt>
    <dgm:pt modelId="{0CB0BAA7-92B3-4AB4-9934-8859EC7F9FC0}">
      <dgm:prSet phldrT="[Texto]" custT="1"/>
      <dgm:spPr>
        <a:solidFill>
          <a:srgbClr val="009999">
            <a:alpha val="0"/>
          </a:srgbClr>
        </a:solidFill>
      </dgm:spPr>
      <dgm:t>
        <a:bodyPr/>
        <a:lstStyle/>
        <a:p>
          <a:r>
            <a:rPr lang="es-CO" sz="1400" dirty="0">
              <a:solidFill>
                <a:schemeClr val="tx1"/>
              </a:solidFill>
            </a:rPr>
            <a:t>Tratamiento Aguas Residuales</a:t>
          </a:r>
        </a:p>
      </dgm:t>
    </dgm:pt>
    <dgm:pt modelId="{24B720E6-A7FE-4194-BB4B-2456FF84A3CB}" type="parTrans" cxnId="{D2364532-7A78-41A2-8F33-30A5CCE6E0B1}">
      <dgm:prSet/>
      <dgm:spPr/>
      <dgm:t>
        <a:bodyPr/>
        <a:lstStyle/>
        <a:p>
          <a:endParaRPr lang="es-CO"/>
        </a:p>
      </dgm:t>
    </dgm:pt>
    <dgm:pt modelId="{38F95896-647D-4741-BC93-E261E4D83251}" type="sibTrans" cxnId="{D2364532-7A78-41A2-8F33-30A5CCE6E0B1}">
      <dgm:prSet/>
      <dgm:spPr/>
      <dgm:t>
        <a:bodyPr/>
        <a:lstStyle/>
        <a:p>
          <a:endParaRPr lang="es-CO"/>
        </a:p>
      </dgm:t>
    </dgm:pt>
    <dgm:pt modelId="{564290BB-D675-4C2C-85A0-CF044BDECBC6}">
      <dgm:prSet phldrT="[Texto]" custT="1"/>
      <dgm:spPr>
        <a:solidFill>
          <a:srgbClr val="009999">
            <a:alpha val="0"/>
          </a:srgbClr>
        </a:solidFill>
      </dgm:spPr>
      <dgm:t>
        <a:bodyPr/>
        <a:lstStyle/>
        <a:p>
          <a:r>
            <a:rPr lang="es-CO" sz="1400" dirty="0">
              <a:solidFill>
                <a:schemeClr val="tx1"/>
              </a:solidFill>
            </a:rPr>
            <a:t>Tratamiento Agua Potable</a:t>
          </a:r>
        </a:p>
      </dgm:t>
    </dgm:pt>
    <dgm:pt modelId="{D30762C5-80EA-48E0-84B9-BDA6D932FCE6}" type="parTrans" cxnId="{E052CF1B-6D64-414C-8C5E-B6696B8687AA}">
      <dgm:prSet/>
      <dgm:spPr/>
      <dgm:t>
        <a:bodyPr/>
        <a:lstStyle/>
        <a:p>
          <a:endParaRPr lang="es-CO"/>
        </a:p>
      </dgm:t>
    </dgm:pt>
    <dgm:pt modelId="{76D5DDC8-FF86-4699-97CD-FE83E026D2EB}" type="sibTrans" cxnId="{E052CF1B-6D64-414C-8C5E-B6696B8687AA}">
      <dgm:prSet/>
      <dgm:spPr/>
      <dgm:t>
        <a:bodyPr/>
        <a:lstStyle/>
        <a:p>
          <a:endParaRPr lang="es-CO"/>
        </a:p>
      </dgm:t>
    </dgm:pt>
    <dgm:pt modelId="{8437619C-9E65-464B-AD5B-557ECDF82191}">
      <dgm:prSet phldrT="[Texto]" custT="1"/>
      <dgm:spPr>
        <a:solidFill>
          <a:srgbClr val="009999">
            <a:alpha val="0"/>
          </a:srgbClr>
        </a:solidFill>
      </dgm:spPr>
      <dgm:t>
        <a:bodyPr/>
        <a:lstStyle/>
        <a:p>
          <a:r>
            <a:rPr lang="es-CO" sz="1400" dirty="0">
              <a:solidFill>
                <a:schemeClr val="tx1"/>
              </a:solidFill>
            </a:rPr>
            <a:t>Gestión de la Infraestructura</a:t>
          </a:r>
        </a:p>
      </dgm:t>
    </dgm:pt>
    <dgm:pt modelId="{AB830FED-7AF2-4428-AA28-C376F417BA97}" type="parTrans" cxnId="{393F9A9B-5BEC-4306-9390-C5570836CBB2}">
      <dgm:prSet/>
      <dgm:spPr/>
      <dgm:t>
        <a:bodyPr/>
        <a:lstStyle/>
        <a:p>
          <a:endParaRPr lang="es-CO"/>
        </a:p>
      </dgm:t>
    </dgm:pt>
    <dgm:pt modelId="{8B473390-51A7-4A52-AEFB-F6BC40C8F68E}" type="sibTrans" cxnId="{393F9A9B-5BEC-4306-9390-C5570836CBB2}">
      <dgm:prSet/>
      <dgm:spPr/>
      <dgm:t>
        <a:bodyPr/>
        <a:lstStyle/>
        <a:p>
          <a:endParaRPr lang="es-CO"/>
        </a:p>
      </dgm:t>
    </dgm:pt>
    <dgm:pt modelId="{5309AEDE-9684-4193-9CD5-63AA1E480CE4}" type="pres">
      <dgm:prSet presAssocID="{4E9DDD58-DC1A-432C-B2A2-58F991C21EAE}" presName="CompostProcess" presStyleCnt="0">
        <dgm:presLayoutVars>
          <dgm:dir/>
          <dgm:resizeHandles val="exact"/>
        </dgm:presLayoutVars>
      </dgm:prSet>
      <dgm:spPr/>
    </dgm:pt>
    <dgm:pt modelId="{F9F1C20B-593C-4021-8169-C1AB74C0CADC}" type="pres">
      <dgm:prSet presAssocID="{4E9DDD58-DC1A-432C-B2A2-58F991C21EAE}" presName="arrow" presStyleLbl="bgShp" presStyleIdx="0" presStyleCnt="1" custScaleX="109563" custLinFactY="47720" custLinFactNeighborX="76823" custLinFactNeighborY="100000"/>
      <dgm:spPr/>
    </dgm:pt>
    <dgm:pt modelId="{7D273CFB-D317-4E81-8CF2-E83DCC83CDAC}" type="pres">
      <dgm:prSet presAssocID="{4E9DDD58-DC1A-432C-B2A2-58F991C21EAE}" presName="linearProcess" presStyleCnt="0"/>
      <dgm:spPr/>
    </dgm:pt>
    <dgm:pt modelId="{D6FE59E5-E4B0-488F-AC24-3FC4D6111E9C}" type="pres">
      <dgm:prSet presAssocID="{0CB0BAA7-92B3-4AB4-9934-8859EC7F9FC0}" presName="textNode" presStyleLbl="node1" presStyleIdx="0" presStyleCnt="3" custLinFactX="-13377" custLinFactNeighborX="-100000">
        <dgm:presLayoutVars>
          <dgm:bulletEnabled val="1"/>
        </dgm:presLayoutVars>
      </dgm:prSet>
      <dgm:spPr/>
    </dgm:pt>
    <dgm:pt modelId="{E26B2406-C230-4880-A741-8B70A4022AA4}" type="pres">
      <dgm:prSet presAssocID="{38F95896-647D-4741-BC93-E261E4D83251}" presName="sibTrans" presStyleCnt="0"/>
      <dgm:spPr/>
    </dgm:pt>
    <dgm:pt modelId="{41A10FDD-4F4D-4A62-9E18-F6133A685C26}" type="pres">
      <dgm:prSet presAssocID="{564290BB-D675-4C2C-85A0-CF044BDECBC6}" presName="textNode" presStyleLbl="node1" presStyleIdx="1" presStyleCnt="3">
        <dgm:presLayoutVars>
          <dgm:bulletEnabled val="1"/>
        </dgm:presLayoutVars>
      </dgm:prSet>
      <dgm:spPr/>
    </dgm:pt>
    <dgm:pt modelId="{45108AD2-6FCB-44E8-8557-64C6D3F728D4}" type="pres">
      <dgm:prSet presAssocID="{76D5DDC8-FF86-4699-97CD-FE83E026D2EB}" presName="sibTrans" presStyleCnt="0"/>
      <dgm:spPr/>
    </dgm:pt>
    <dgm:pt modelId="{4BA93CA4-1244-4EE3-8CFF-58D4453E4591}" type="pres">
      <dgm:prSet presAssocID="{8437619C-9E65-464B-AD5B-557ECDF82191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E052CF1B-6D64-414C-8C5E-B6696B8687AA}" srcId="{4E9DDD58-DC1A-432C-B2A2-58F991C21EAE}" destId="{564290BB-D675-4C2C-85A0-CF044BDECBC6}" srcOrd="1" destOrd="0" parTransId="{D30762C5-80EA-48E0-84B9-BDA6D932FCE6}" sibTransId="{76D5DDC8-FF86-4699-97CD-FE83E026D2EB}"/>
    <dgm:cxn modelId="{A22B1027-CB94-43F3-AA09-09371A076D6D}" type="presOf" srcId="{4E9DDD58-DC1A-432C-B2A2-58F991C21EAE}" destId="{5309AEDE-9684-4193-9CD5-63AA1E480CE4}" srcOrd="0" destOrd="0" presId="urn:microsoft.com/office/officeart/2005/8/layout/hProcess9"/>
    <dgm:cxn modelId="{D2364532-7A78-41A2-8F33-30A5CCE6E0B1}" srcId="{4E9DDD58-DC1A-432C-B2A2-58F991C21EAE}" destId="{0CB0BAA7-92B3-4AB4-9934-8859EC7F9FC0}" srcOrd="0" destOrd="0" parTransId="{24B720E6-A7FE-4194-BB4B-2456FF84A3CB}" sibTransId="{38F95896-647D-4741-BC93-E261E4D83251}"/>
    <dgm:cxn modelId="{393F9A9B-5BEC-4306-9390-C5570836CBB2}" srcId="{4E9DDD58-DC1A-432C-B2A2-58F991C21EAE}" destId="{8437619C-9E65-464B-AD5B-557ECDF82191}" srcOrd="2" destOrd="0" parTransId="{AB830FED-7AF2-4428-AA28-C376F417BA97}" sibTransId="{8B473390-51A7-4A52-AEFB-F6BC40C8F68E}"/>
    <dgm:cxn modelId="{4A3A30B4-8E9E-4EB3-8D6B-359B9BF5A6BE}" type="presOf" srcId="{8437619C-9E65-464B-AD5B-557ECDF82191}" destId="{4BA93CA4-1244-4EE3-8CFF-58D4453E4591}" srcOrd="0" destOrd="0" presId="urn:microsoft.com/office/officeart/2005/8/layout/hProcess9"/>
    <dgm:cxn modelId="{32F588C3-E09A-4BF4-8449-B5AAAD48A9D6}" type="presOf" srcId="{0CB0BAA7-92B3-4AB4-9934-8859EC7F9FC0}" destId="{D6FE59E5-E4B0-488F-AC24-3FC4D6111E9C}" srcOrd="0" destOrd="0" presId="urn:microsoft.com/office/officeart/2005/8/layout/hProcess9"/>
    <dgm:cxn modelId="{A190CDEB-8BDE-4929-976A-48631A01C0FE}" type="presOf" srcId="{564290BB-D675-4C2C-85A0-CF044BDECBC6}" destId="{41A10FDD-4F4D-4A62-9E18-F6133A685C26}" srcOrd="0" destOrd="0" presId="urn:microsoft.com/office/officeart/2005/8/layout/hProcess9"/>
    <dgm:cxn modelId="{BCEB6A9B-9AD5-4029-BF8D-29CE9724B65F}" type="presParOf" srcId="{5309AEDE-9684-4193-9CD5-63AA1E480CE4}" destId="{F9F1C20B-593C-4021-8169-C1AB74C0CADC}" srcOrd="0" destOrd="0" presId="urn:microsoft.com/office/officeart/2005/8/layout/hProcess9"/>
    <dgm:cxn modelId="{BAC10841-27A5-4A35-B60C-5FFFCA05A07F}" type="presParOf" srcId="{5309AEDE-9684-4193-9CD5-63AA1E480CE4}" destId="{7D273CFB-D317-4E81-8CF2-E83DCC83CDAC}" srcOrd="1" destOrd="0" presId="urn:microsoft.com/office/officeart/2005/8/layout/hProcess9"/>
    <dgm:cxn modelId="{750588DC-24C1-4F2D-8C57-EC6D3A640320}" type="presParOf" srcId="{7D273CFB-D317-4E81-8CF2-E83DCC83CDAC}" destId="{D6FE59E5-E4B0-488F-AC24-3FC4D6111E9C}" srcOrd="0" destOrd="0" presId="urn:microsoft.com/office/officeart/2005/8/layout/hProcess9"/>
    <dgm:cxn modelId="{1AD61CEF-D759-4FDD-A1C9-3497F2B03CF8}" type="presParOf" srcId="{7D273CFB-D317-4E81-8CF2-E83DCC83CDAC}" destId="{E26B2406-C230-4880-A741-8B70A4022AA4}" srcOrd="1" destOrd="0" presId="urn:microsoft.com/office/officeart/2005/8/layout/hProcess9"/>
    <dgm:cxn modelId="{8CB5970C-DC73-4FA4-AFC0-D768352EBD87}" type="presParOf" srcId="{7D273CFB-D317-4E81-8CF2-E83DCC83CDAC}" destId="{41A10FDD-4F4D-4A62-9E18-F6133A685C26}" srcOrd="2" destOrd="0" presId="urn:microsoft.com/office/officeart/2005/8/layout/hProcess9"/>
    <dgm:cxn modelId="{95A0F176-DB34-450D-84DA-AFE801D10D13}" type="presParOf" srcId="{7D273CFB-D317-4E81-8CF2-E83DCC83CDAC}" destId="{45108AD2-6FCB-44E8-8557-64C6D3F728D4}" srcOrd="3" destOrd="0" presId="urn:microsoft.com/office/officeart/2005/8/layout/hProcess9"/>
    <dgm:cxn modelId="{8A73731B-3286-481C-AEC0-8A871D2CC54A}" type="presParOf" srcId="{7D273CFB-D317-4E81-8CF2-E83DCC83CDAC}" destId="{4BA93CA4-1244-4EE3-8CFF-58D4453E4591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243F49A-C929-40B7-834A-2F80A5B219BB}" type="doc">
      <dgm:prSet loTypeId="urn:microsoft.com/office/officeart/2005/8/layout/vList5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es-CO"/>
        </a:p>
      </dgm:t>
    </dgm:pt>
    <dgm:pt modelId="{D07D1394-03B3-4938-8F6C-9FE0723C3B84}">
      <dgm:prSet phldrT="[Texto]" custT="1"/>
      <dgm:spPr/>
      <dgm:t>
        <a:bodyPr vert="horz"/>
        <a:lstStyle/>
        <a:p>
          <a:r>
            <a:rPr lang="es-CO" sz="1050" b="1" dirty="0">
              <a:solidFill>
                <a:schemeClr val="accent2">
                  <a:lumMod val="75000"/>
                </a:schemeClr>
              </a:solidFill>
            </a:rPr>
            <a:t>Trabajadores</a:t>
          </a:r>
        </a:p>
      </dgm:t>
    </dgm:pt>
    <dgm:pt modelId="{28C198C0-A8B9-4196-86C1-3CF4957490C9}" type="parTrans" cxnId="{DEE4F231-DDB1-4D17-A654-D8A49B937327}">
      <dgm:prSet/>
      <dgm:spPr/>
      <dgm:t>
        <a:bodyPr/>
        <a:lstStyle/>
        <a:p>
          <a:endParaRPr lang="es-CO" sz="1400"/>
        </a:p>
      </dgm:t>
    </dgm:pt>
    <dgm:pt modelId="{937E3148-1EC6-4BBA-A85D-3D3C692BAE6B}" type="sibTrans" cxnId="{DEE4F231-DDB1-4D17-A654-D8A49B937327}">
      <dgm:prSet/>
      <dgm:spPr/>
      <dgm:t>
        <a:bodyPr/>
        <a:lstStyle/>
        <a:p>
          <a:endParaRPr lang="es-CO" sz="1400"/>
        </a:p>
      </dgm:t>
    </dgm:pt>
    <dgm:pt modelId="{EBAA15A5-3BD2-4CE8-9DAF-3AA065C0D681}">
      <dgm:prSet phldrT="[Texto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s-CO" sz="1100" dirty="0"/>
            <a:t>Seguridad y salud en el Trabajo</a:t>
          </a:r>
        </a:p>
      </dgm:t>
    </dgm:pt>
    <dgm:pt modelId="{57B1DFAB-6DDA-4DA2-A518-5006B81E8F57}" type="parTrans" cxnId="{7894027E-F162-4BAF-A8C5-20258966D6E1}">
      <dgm:prSet/>
      <dgm:spPr/>
      <dgm:t>
        <a:bodyPr/>
        <a:lstStyle/>
        <a:p>
          <a:endParaRPr lang="es-CO" sz="1400"/>
        </a:p>
      </dgm:t>
    </dgm:pt>
    <dgm:pt modelId="{602C027D-E453-4B2D-B8BF-AD1D73922280}" type="sibTrans" cxnId="{7894027E-F162-4BAF-A8C5-20258966D6E1}">
      <dgm:prSet/>
      <dgm:spPr/>
      <dgm:t>
        <a:bodyPr/>
        <a:lstStyle/>
        <a:p>
          <a:endParaRPr lang="es-CO" sz="1400"/>
        </a:p>
      </dgm:t>
    </dgm:pt>
    <dgm:pt modelId="{F425E2EF-F86D-42FE-8303-8063D87E19B0}" type="pres">
      <dgm:prSet presAssocID="{0243F49A-C929-40B7-834A-2F80A5B219BB}" presName="Name0" presStyleCnt="0">
        <dgm:presLayoutVars>
          <dgm:dir/>
          <dgm:animLvl val="lvl"/>
          <dgm:resizeHandles val="exact"/>
        </dgm:presLayoutVars>
      </dgm:prSet>
      <dgm:spPr/>
    </dgm:pt>
    <dgm:pt modelId="{C6356F84-AD85-4F9B-B683-3A9B301D6980}" type="pres">
      <dgm:prSet presAssocID="{D07D1394-03B3-4938-8F6C-9FE0723C3B84}" presName="linNode" presStyleCnt="0"/>
      <dgm:spPr/>
    </dgm:pt>
    <dgm:pt modelId="{7A27FF03-25B7-481E-9585-D75266E30F8E}" type="pres">
      <dgm:prSet presAssocID="{D07D1394-03B3-4938-8F6C-9FE0723C3B84}" presName="parentText" presStyleLbl="node1" presStyleIdx="0" presStyleCnt="1" custScaleX="113015" custScaleY="57924" custLinFactNeighborX="1047" custLinFactNeighborY="-10555">
        <dgm:presLayoutVars>
          <dgm:chMax val="1"/>
          <dgm:bulletEnabled val="1"/>
        </dgm:presLayoutVars>
      </dgm:prSet>
      <dgm:spPr/>
    </dgm:pt>
    <dgm:pt modelId="{C6F91481-F50F-4901-A131-888B4EEE7BEC}" type="pres">
      <dgm:prSet presAssocID="{D07D1394-03B3-4938-8F6C-9FE0723C3B84}" presName="descendantText" presStyleLbl="alignAccFollowNode1" presStyleIdx="0" presStyleCnt="1" custScaleX="102168" custLinFactNeighborX="33627" custLinFactNeighborY="-114">
        <dgm:presLayoutVars>
          <dgm:bulletEnabled val="1"/>
        </dgm:presLayoutVars>
      </dgm:prSet>
      <dgm:spPr/>
    </dgm:pt>
  </dgm:ptLst>
  <dgm:cxnLst>
    <dgm:cxn modelId="{AAFC4314-EC41-49AC-9C88-833E47C1F06B}" type="presOf" srcId="{D07D1394-03B3-4938-8F6C-9FE0723C3B84}" destId="{7A27FF03-25B7-481E-9585-D75266E30F8E}" srcOrd="0" destOrd="0" presId="urn:microsoft.com/office/officeart/2005/8/layout/vList5"/>
    <dgm:cxn modelId="{F6AE901E-35F1-4171-B263-18317667A68B}" type="presOf" srcId="{0243F49A-C929-40B7-834A-2F80A5B219BB}" destId="{F425E2EF-F86D-42FE-8303-8063D87E19B0}" srcOrd="0" destOrd="0" presId="urn:microsoft.com/office/officeart/2005/8/layout/vList5"/>
    <dgm:cxn modelId="{DEE4F231-DDB1-4D17-A654-D8A49B937327}" srcId="{0243F49A-C929-40B7-834A-2F80A5B219BB}" destId="{D07D1394-03B3-4938-8F6C-9FE0723C3B84}" srcOrd="0" destOrd="0" parTransId="{28C198C0-A8B9-4196-86C1-3CF4957490C9}" sibTransId="{937E3148-1EC6-4BBA-A85D-3D3C692BAE6B}"/>
    <dgm:cxn modelId="{7894027E-F162-4BAF-A8C5-20258966D6E1}" srcId="{D07D1394-03B3-4938-8F6C-9FE0723C3B84}" destId="{EBAA15A5-3BD2-4CE8-9DAF-3AA065C0D681}" srcOrd="0" destOrd="0" parTransId="{57B1DFAB-6DDA-4DA2-A518-5006B81E8F57}" sibTransId="{602C027D-E453-4B2D-B8BF-AD1D73922280}"/>
    <dgm:cxn modelId="{BFADC28B-1D05-4906-8600-CC3CFE39C8B2}" type="presOf" srcId="{EBAA15A5-3BD2-4CE8-9DAF-3AA065C0D681}" destId="{C6F91481-F50F-4901-A131-888B4EEE7BEC}" srcOrd="0" destOrd="0" presId="urn:microsoft.com/office/officeart/2005/8/layout/vList5"/>
    <dgm:cxn modelId="{65DE1A15-07A1-4819-BEB2-6F452631EA42}" type="presParOf" srcId="{F425E2EF-F86D-42FE-8303-8063D87E19B0}" destId="{C6356F84-AD85-4F9B-B683-3A9B301D6980}" srcOrd="0" destOrd="0" presId="urn:microsoft.com/office/officeart/2005/8/layout/vList5"/>
    <dgm:cxn modelId="{A55C72F9-2546-4380-930F-4316B5E14FB7}" type="presParOf" srcId="{C6356F84-AD85-4F9B-B683-3A9B301D6980}" destId="{7A27FF03-25B7-481E-9585-D75266E30F8E}" srcOrd="0" destOrd="0" presId="urn:microsoft.com/office/officeart/2005/8/layout/vList5"/>
    <dgm:cxn modelId="{818DDF99-471E-4649-BC04-051E14C258C7}" type="presParOf" srcId="{C6356F84-AD85-4F9B-B683-3A9B301D6980}" destId="{C6F91481-F50F-4901-A131-888B4EEE7BE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243F49A-C929-40B7-834A-2F80A5B219BB}" type="doc">
      <dgm:prSet loTypeId="urn:microsoft.com/office/officeart/2005/8/layout/vList5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es-CO"/>
        </a:p>
      </dgm:t>
    </dgm:pt>
    <dgm:pt modelId="{D07D1394-03B3-4938-8F6C-9FE0723C3B84}">
      <dgm:prSet phldrT="[Texto]" custT="1"/>
      <dgm:spPr/>
      <dgm:t>
        <a:bodyPr vert="horz"/>
        <a:lstStyle/>
        <a:p>
          <a:r>
            <a:rPr lang="es-CO" sz="1050" b="1" dirty="0">
              <a:solidFill>
                <a:schemeClr val="accent2">
                  <a:lumMod val="75000"/>
                </a:schemeClr>
              </a:solidFill>
            </a:rPr>
            <a:t>Medio Ambiente</a:t>
          </a:r>
        </a:p>
      </dgm:t>
    </dgm:pt>
    <dgm:pt modelId="{28C198C0-A8B9-4196-86C1-3CF4957490C9}" type="parTrans" cxnId="{DEE4F231-DDB1-4D17-A654-D8A49B937327}">
      <dgm:prSet/>
      <dgm:spPr/>
      <dgm:t>
        <a:bodyPr/>
        <a:lstStyle/>
        <a:p>
          <a:endParaRPr lang="es-CO" sz="1400"/>
        </a:p>
      </dgm:t>
    </dgm:pt>
    <dgm:pt modelId="{937E3148-1EC6-4BBA-A85D-3D3C692BAE6B}" type="sibTrans" cxnId="{DEE4F231-DDB1-4D17-A654-D8A49B937327}">
      <dgm:prSet/>
      <dgm:spPr/>
      <dgm:t>
        <a:bodyPr/>
        <a:lstStyle/>
        <a:p>
          <a:endParaRPr lang="es-CO" sz="1400"/>
        </a:p>
      </dgm:t>
    </dgm:pt>
    <dgm:pt modelId="{EBAA15A5-3BD2-4CE8-9DAF-3AA065C0D681}">
      <dgm:prSet phldrT="[Texto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s-CO" sz="1100" dirty="0"/>
            <a:t>Prevenir, mitigar y controlar los impactos en comunidad, flora, fauna, aire, suelo y agua</a:t>
          </a:r>
        </a:p>
      </dgm:t>
    </dgm:pt>
    <dgm:pt modelId="{57B1DFAB-6DDA-4DA2-A518-5006B81E8F57}" type="parTrans" cxnId="{7894027E-F162-4BAF-A8C5-20258966D6E1}">
      <dgm:prSet/>
      <dgm:spPr/>
      <dgm:t>
        <a:bodyPr/>
        <a:lstStyle/>
        <a:p>
          <a:endParaRPr lang="es-CO" sz="1400"/>
        </a:p>
      </dgm:t>
    </dgm:pt>
    <dgm:pt modelId="{602C027D-E453-4B2D-B8BF-AD1D73922280}" type="sibTrans" cxnId="{7894027E-F162-4BAF-A8C5-20258966D6E1}">
      <dgm:prSet/>
      <dgm:spPr/>
      <dgm:t>
        <a:bodyPr/>
        <a:lstStyle/>
        <a:p>
          <a:endParaRPr lang="es-CO" sz="1400"/>
        </a:p>
      </dgm:t>
    </dgm:pt>
    <dgm:pt modelId="{F425E2EF-F86D-42FE-8303-8063D87E19B0}" type="pres">
      <dgm:prSet presAssocID="{0243F49A-C929-40B7-834A-2F80A5B219BB}" presName="Name0" presStyleCnt="0">
        <dgm:presLayoutVars>
          <dgm:dir/>
          <dgm:animLvl val="lvl"/>
          <dgm:resizeHandles val="exact"/>
        </dgm:presLayoutVars>
      </dgm:prSet>
      <dgm:spPr/>
    </dgm:pt>
    <dgm:pt modelId="{C6356F84-AD85-4F9B-B683-3A9B301D6980}" type="pres">
      <dgm:prSet presAssocID="{D07D1394-03B3-4938-8F6C-9FE0723C3B84}" presName="linNode" presStyleCnt="0"/>
      <dgm:spPr/>
    </dgm:pt>
    <dgm:pt modelId="{7A27FF03-25B7-481E-9585-D75266E30F8E}" type="pres">
      <dgm:prSet presAssocID="{D07D1394-03B3-4938-8F6C-9FE0723C3B84}" presName="parentText" presStyleLbl="node1" presStyleIdx="0" presStyleCnt="1" custScaleX="96655" custScaleY="57924" custLinFactNeighborX="1047" custLinFactNeighborY="-10555">
        <dgm:presLayoutVars>
          <dgm:chMax val="1"/>
          <dgm:bulletEnabled val="1"/>
        </dgm:presLayoutVars>
      </dgm:prSet>
      <dgm:spPr/>
    </dgm:pt>
    <dgm:pt modelId="{C6F91481-F50F-4901-A131-888B4EEE7BEC}" type="pres">
      <dgm:prSet presAssocID="{D07D1394-03B3-4938-8F6C-9FE0723C3B84}" presName="descendantText" presStyleLbl="alignAccFollowNode1" presStyleIdx="0" presStyleCnt="1" custScaleX="102168" custLinFactNeighborX="33627" custLinFactNeighborY="-114">
        <dgm:presLayoutVars>
          <dgm:bulletEnabled val="1"/>
        </dgm:presLayoutVars>
      </dgm:prSet>
      <dgm:spPr/>
    </dgm:pt>
  </dgm:ptLst>
  <dgm:cxnLst>
    <dgm:cxn modelId="{DEE4F231-DDB1-4D17-A654-D8A49B937327}" srcId="{0243F49A-C929-40B7-834A-2F80A5B219BB}" destId="{D07D1394-03B3-4938-8F6C-9FE0723C3B84}" srcOrd="0" destOrd="0" parTransId="{28C198C0-A8B9-4196-86C1-3CF4957490C9}" sibTransId="{937E3148-1EC6-4BBA-A85D-3D3C692BAE6B}"/>
    <dgm:cxn modelId="{C15BF73E-99A5-4903-8FC1-0CC966557E5B}" type="presOf" srcId="{0243F49A-C929-40B7-834A-2F80A5B219BB}" destId="{F425E2EF-F86D-42FE-8303-8063D87E19B0}" srcOrd="0" destOrd="0" presId="urn:microsoft.com/office/officeart/2005/8/layout/vList5"/>
    <dgm:cxn modelId="{7894027E-F162-4BAF-A8C5-20258966D6E1}" srcId="{D07D1394-03B3-4938-8F6C-9FE0723C3B84}" destId="{EBAA15A5-3BD2-4CE8-9DAF-3AA065C0D681}" srcOrd="0" destOrd="0" parTransId="{57B1DFAB-6DDA-4DA2-A518-5006B81E8F57}" sibTransId="{602C027D-E453-4B2D-B8BF-AD1D73922280}"/>
    <dgm:cxn modelId="{B8FC11CA-8E82-4CA2-AA9C-3901686FA12B}" type="presOf" srcId="{D07D1394-03B3-4938-8F6C-9FE0723C3B84}" destId="{7A27FF03-25B7-481E-9585-D75266E30F8E}" srcOrd="0" destOrd="0" presId="urn:microsoft.com/office/officeart/2005/8/layout/vList5"/>
    <dgm:cxn modelId="{B56605F8-B41F-4981-B14C-B0AB8135CC51}" type="presOf" srcId="{EBAA15A5-3BD2-4CE8-9DAF-3AA065C0D681}" destId="{C6F91481-F50F-4901-A131-888B4EEE7BEC}" srcOrd="0" destOrd="0" presId="urn:microsoft.com/office/officeart/2005/8/layout/vList5"/>
    <dgm:cxn modelId="{5614AF27-4433-45AC-B728-7FD36DDC333F}" type="presParOf" srcId="{F425E2EF-F86D-42FE-8303-8063D87E19B0}" destId="{C6356F84-AD85-4F9B-B683-3A9B301D6980}" srcOrd="0" destOrd="0" presId="urn:microsoft.com/office/officeart/2005/8/layout/vList5"/>
    <dgm:cxn modelId="{F4E93057-B74F-41BD-86B5-EDF7E6359866}" type="presParOf" srcId="{C6356F84-AD85-4F9B-B683-3A9B301D6980}" destId="{7A27FF03-25B7-481E-9585-D75266E30F8E}" srcOrd="0" destOrd="0" presId="urn:microsoft.com/office/officeart/2005/8/layout/vList5"/>
    <dgm:cxn modelId="{20B003F3-18F1-4FB2-A094-D6BF6ED24D7A}" type="presParOf" srcId="{C6356F84-AD85-4F9B-B683-3A9B301D6980}" destId="{C6F91481-F50F-4901-A131-888B4EEE7BE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3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BF7FE0-7AD4-400C-91D3-24F428B60981}">
      <dsp:nvSpPr>
        <dsp:cNvPr id="0" name=""/>
        <dsp:cNvSpPr/>
      </dsp:nvSpPr>
      <dsp:spPr>
        <a:xfrm>
          <a:off x="0" y="0"/>
          <a:ext cx="1895716" cy="2960600"/>
        </a:xfrm>
        <a:prstGeom prst="roundRect">
          <a:avLst/>
        </a:prstGeom>
        <a:solidFill>
          <a:schemeClr val="accent1">
            <a:lumMod val="7500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b="1" kern="1200" dirty="0">
              <a:solidFill>
                <a:schemeClr val="tx1"/>
              </a:solidFill>
            </a:rPr>
            <a:t>Usuarios de la Urbanización Quintas de Santa Ana del municipio de Soacha, Cundinamarca.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b="1" kern="1200" dirty="0">
              <a:solidFill>
                <a:schemeClr val="tx1"/>
              </a:solidFill>
            </a:rPr>
            <a:t>Superintendencia de Servicios Públicos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b="1" kern="1200" dirty="0">
              <a:solidFill>
                <a:schemeClr val="tx1"/>
              </a:solidFill>
            </a:rPr>
            <a:t>Comisión de Regulación de Agua Potable-CRA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b="1" kern="1200" dirty="0">
              <a:solidFill>
                <a:schemeClr val="tx1"/>
              </a:solidFill>
            </a:rPr>
            <a:t>Corporación Autónoma Regional-CAR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b="1" kern="1200" dirty="0">
              <a:solidFill>
                <a:schemeClr val="tx1"/>
              </a:solidFill>
            </a:rPr>
            <a:t>Alcaldía de Soacha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b="1" kern="1200" dirty="0">
              <a:solidFill>
                <a:schemeClr val="tx1"/>
              </a:solidFill>
            </a:rPr>
            <a:t>Desarrolladores Urbanos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200" b="1" kern="1200" dirty="0">
              <a:solidFill>
                <a:schemeClr val="tx1"/>
              </a:solidFill>
            </a:rPr>
            <a:t>Comunidad</a:t>
          </a:r>
        </a:p>
      </dsp:txBody>
      <dsp:txXfrm>
        <a:off x="92541" y="92541"/>
        <a:ext cx="1710634" cy="27755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4C78B0-9725-4E22-BEBE-C6C92B4C4AA7}">
      <dsp:nvSpPr>
        <dsp:cNvPr id="0" name=""/>
        <dsp:cNvSpPr/>
      </dsp:nvSpPr>
      <dsp:spPr>
        <a:xfrm>
          <a:off x="0" y="293302"/>
          <a:ext cx="1992742" cy="4512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kern="1200" dirty="0">
              <a:solidFill>
                <a:schemeClr val="tx1"/>
              </a:solidFill>
            </a:rPr>
            <a:t>SERVICIOS</a:t>
          </a:r>
        </a:p>
      </dsp:txBody>
      <dsp:txXfrm>
        <a:off x="22026" y="315328"/>
        <a:ext cx="1948690" cy="407149"/>
      </dsp:txXfrm>
    </dsp:sp>
    <dsp:sp modelId="{16B9F5E4-2511-4106-A8AA-3F605322372E}">
      <dsp:nvSpPr>
        <dsp:cNvPr id="0" name=""/>
        <dsp:cNvSpPr/>
      </dsp:nvSpPr>
      <dsp:spPr>
        <a:xfrm>
          <a:off x="0" y="888390"/>
          <a:ext cx="1992742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0" tIns="15240" rIns="85344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CO" sz="1200" kern="1200" dirty="0"/>
            <a:t>Entrega de agua que cumpla con parámetros de calidad apta para consumo humano y tratamiento de aguas residuales apta para vertimiento</a:t>
          </a:r>
        </a:p>
      </dsp:txBody>
      <dsp:txXfrm>
        <a:off x="0" y="888390"/>
        <a:ext cx="1992742" cy="10764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4C78B0-9725-4E22-BEBE-C6C92B4C4AA7}">
      <dsp:nvSpPr>
        <dsp:cNvPr id="0" name=""/>
        <dsp:cNvSpPr/>
      </dsp:nvSpPr>
      <dsp:spPr>
        <a:xfrm>
          <a:off x="0" y="228625"/>
          <a:ext cx="1992742" cy="432389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kern="1200" dirty="0">
              <a:solidFill>
                <a:schemeClr val="tx1"/>
              </a:solidFill>
            </a:rPr>
            <a:t>RESULTADOS</a:t>
          </a:r>
        </a:p>
      </dsp:txBody>
      <dsp:txXfrm>
        <a:off x="21107" y="249732"/>
        <a:ext cx="1950528" cy="390175"/>
      </dsp:txXfrm>
    </dsp:sp>
    <dsp:sp modelId="{16B9F5E4-2511-4106-A8AA-3F605322372E}">
      <dsp:nvSpPr>
        <dsp:cNvPr id="0" name=""/>
        <dsp:cNvSpPr/>
      </dsp:nvSpPr>
      <dsp:spPr>
        <a:xfrm>
          <a:off x="0" y="604104"/>
          <a:ext cx="1992742" cy="1379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0" tIns="15240" rIns="85344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s-CO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CO" sz="1200" kern="1200" dirty="0"/>
            <a:t>Satisfacción del cliente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CO" sz="1200" kern="1200" dirty="0"/>
            <a:t>Rentabilidad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CO" sz="1200" kern="1200" dirty="0"/>
            <a:t>Bienestar físico y mental de los trabajadores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CO" sz="1200" kern="1200" dirty="0"/>
            <a:t>Cuidado del medio ambiente</a:t>
          </a:r>
        </a:p>
      </dsp:txBody>
      <dsp:txXfrm>
        <a:off x="0" y="604104"/>
        <a:ext cx="1992742" cy="13791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F91481-F50F-4901-A131-888B4EEE7BEC}">
      <dsp:nvSpPr>
        <dsp:cNvPr id="0" name=""/>
        <dsp:cNvSpPr/>
      </dsp:nvSpPr>
      <dsp:spPr>
        <a:xfrm rot="5400000">
          <a:off x="1214915" y="-269715"/>
          <a:ext cx="675128" cy="1382627"/>
        </a:xfrm>
        <a:prstGeom prst="round2SameRect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100" kern="1200" dirty="0"/>
            <a:t>Continuidad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100" kern="1200" dirty="0"/>
            <a:t>Pagos Oportunos</a:t>
          </a:r>
        </a:p>
      </dsp:txBody>
      <dsp:txXfrm rot="-5400000">
        <a:off x="861166" y="116991"/>
        <a:ext cx="1349670" cy="609214"/>
      </dsp:txXfrm>
    </dsp:sp>
    <dsp:sp modelId="{7A27FF03-25B7-481E-9585-D75266E30F8E}">
      <dsp:nvSpPr>
        <dsp:cNvPr id="0" name=""/>
        <dsp:cNvSpPr/>
      </dsp:nvSpPr>
      <dsp:spPr>
        <a:xfrm>
          <a:off x="14603" y="88879"/>
          <a:ext cx="860298" cy="488827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50" b="1" kern="1200" dirty="0">
              <a:solidFill>
                <a:schemeClr val="accent2">
                  <a:lumMod val="75000"/>
                </a:schemeClr>
              </a:solidFill>
            </a:rPr>
            <a:t>Proveedores</a:t>
          </a:r>
        </a:p>
      </dsp:txBody>
      <dsp:txXfrm>
        <a:off x="38466" y="112742"/>
        <a:ext cx="812572" cy="44110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F1C20B-593C-4021-8169-C1AB74C0CADC}">
      <dsp:nvSpPr>
        <dsp:cNvPr id="0" name=""/>
        <dsp:cNvSpPr/>
      </dsp:nvSpPr>
      <dsp:spPr>
        <a:xfrm>
          <a:off x="372219" y="0"/>
          <a:ext cx="5044675" cy="163119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FE59E5-E4B0-488F-AC24-3FC4D6111E9C}">
      <dsp:nvSpPr>
        <dsp:cNvPr id="0" name=""/>
        <dsp:cNvSpPr/>
      </dsp:nvSpPr>
      <dsp:spPr>
        <a:xfrm>
          <a:off x="0" y="489357"/>
          <a:ext cx="1625068" cy="652476"/>
        </a:xfrm>
        <a:prstGeom prst="roundRect">
          <a:avLst/>
        </a:prstGeom>
        <a:solidFill>
          <a:srgbClr val="009999">
            <a:alpha val="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solidFill>
                <a:schemeClr val="tx1"/>
              </a:solidFill>
            </a:rPr>
            <a:t>Tratamiento Aguas Residuales</a:t>
          </a:r>
        </a:p>
      </dsp:txBody>
      <dsp:txXfrm>
        <a:off x="31851" y="521208"/>
        <a:ext cx="1561366" cy="588774"/>
      </dsp:txXfrm>
    </dsp:sp>
    <dsp:sp modelId="{41A10FDD-4F4D-4A62-9E18-F6133A685C26}">
      <dsp:nvSpPr>
        <dsp:cNvPr id="0" name=""/>
        <dsp:cNvSpPr/>
      </dsp:nvSpPr>
      <dsp:spPr>
        <a:xfrm>
          <a:off x="1895913" y="489357"/>
          <a:ext cx="1625068" cy="652476"/>
        </a:xfrm>
        <a:prstGeom prst="roundRect">
          <a:avLst/>
        </a:prstGeom>
        <a:solidFill>
          <a:srgbClr val="009999">
            <a:alpha val="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solidFill>
                <a:schemeClr val="tx1"/>
              </a:solidFill>
            </a:rPr>
            <a:t>Tratamiento Agua Potable</a:t>
          </a:r>
        </a:p>
      </dsp:txBody>
      <dsp:txXfrm>
        <a:off x="1927764" y="521208"/>
        <a:ext cx="1561366" cy="588774"/>
      </dsp:txXfrm>
    </dsp:sp>
    <dsp:sp modelId="{4BA93CA4-1244-4EE3-8CFF-58D4453E4591}">
      <dsp:nvSpPr>
        <dsp:cNvPr id="0" name=""/>
        <dsp:cNvSpPr/>
      </dsp:nvSpPr>
      <dsp:spPr>
        <a:xfrm>
          <a:off x="3791826" y="489357"/>
          <a:ext cx="1625068" cy="652476"/>
        </a:xfrm>
        <a:prstGeom prst="roundRect">
          <a:avLst/>
        </a:prstGeom>
        <a:solidFill>
          <a:srgbClr val="009999">
            <a:alpha val="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solidFill>
                <a:schemeClr val="tx1"/>
              </a:solidFill>
            </a:rPr>
            <a:t>Gestión de la Infraestructura</a:t>
          </a:r>
        </a:p>
      </dsp:txBody>
      <dsp:txXfrm>
        <a:off x="3823677" y="521208"/>
        <a:ext cx="1561366" cy="58877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F91481-F50F-4901-A131-888B4EEE7BEC}">
      <dsp:nvSpPr>
        <dsp:cNvPr id="0" name=""/>
        <dsp:cNvSpPr/>
      </dsp:nvSpPr>
      <dsp:spPr>
        <a:xfrm rot="5400000">
          <a:off x="1214915" y="-269715"/>
          <a:ext cx="675128" cy="1382627"/>
        </a:xfrm>
        <a:prstGeom prst="round2SameRect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100" kern="1200" dirty="0"/>
            <a:t>Seguridad y salud en el Trabajo</a:t>
          </a:r>
        </a:p>
      </dsp:txBody>
      <dsp:txXfrm rot="-5400000">
        <a:off x="861166" y="116991"/>
        <a:ext cx="1349670" cy="609214"/>
      </dsp:txXfrm>
    </dsp:sp>
    <dsp:sp modelId="{7A27FF03-25B7-481E-9585-D75266E30F8E}">
      <dsp:nvSpPr>
        <dsp:cNvPr id="0" name=""/>
        <dsp:cNvSpPr/>
      </dsp:nvSpPr>
      <dsp:spPr>
        <a:xfrm>
          <a:off x="14603" y="88879"/>
          <a:ext cx="860298" cy="488827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50" b="1" kern="1200" dirty="0">
              <a:solidFill>
                <a:schemeClr val="accent2">
                  <a:lumMod val="75000"/>
                </a:schemeClr>
              </a:solidFill>
            </a:rPr>
            <a:t>Trabajadores</a:t>
          </a:r>
        </a:p>
      </dsp:txBody>
      <dsp:txXfrm>
        <a:off x="38466" y="112742"/>
        <a:ext cx="812572" cy="44110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F91481-F50F-4901-A131-888B4EEE7BEC}">
      <dsp:nvSpPr>
        <dsp:cNvPr id="0" name=""/>
        <dsp:cNvSpPr/>
      </dsp:nvSpPr>
      <dsp:spPr>
        <a:xfrm rot="5400000">
          <a:off x="1699504" y="-565031"/>
          <a:ext cx="675128" cy="1973260"/>
        </a:xfrm>
        <a:prstGeom prst="round2SameRect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100" kern="1200" dirty="0"/>
            <a:t>Prevenir, mitigar y controlar los impactos en comunidad, flora, fauna, aire, suelo y agua</a:t>
          </a:r>
        </a:p>
      </dsp:txBody>
      <dsp:txXfrm rot="-5400000">
        <a:off x="1050439" y="116991"/>
        <a:ext cx="1940303" cy="609214"/>
      </dsp:txXfrm>
    </dsp:sp>
    <dsp:sp modelId="{7A27FF03-25B7-481E-9585-D75266E30F8E}">
      <dsp:nvSpPr>
        <dsp:cNvPr id="0" name=""/>
        <dsp:cNvSpPr/>
      </dsp:nvSpPr>
      <dsp:spPr>
        <a:xfrm>
          <a:off x="20408" y="88879"/>
          <a:ext cx="1050065" cy="488827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50" b="1" kern="1200" dirty="0">
              <a:solidFill>
                <a:schemeClr val="accent2">
                  <a:lumMod val="75000"/>
                </a:schemeClr>
              </a:solidFill>
            </a:rPr>
            <a:t>Medio Ambiente</a:t>
          </a:r>
        </a:p>
      </dsp:txBody>
      <dsp:txXfrm>
        <a:off x="44271" y="112742"/>
        <a:ext cx="1002339" cy="4411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5EA3-A8EF-4564-92E0-E25AC714D6C9}" type="datetimeFigureOut">
              <a:rPr lang="es-CO" smtClean="0"/>
              <a:t>2/08/2023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9089-3294-4865-B9F1-B15C76A3F9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40242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5EA3-A8EF-4564-92E0-E25AC714D6C9}" type="datetimeFigureOut">
              <a:rPr lang="es-CO" smtClean="0"/>
              <a:t>2/08/2023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9089-3294-4865-B9F1-B15C76A3F9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80498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5EA3-A8EF-4564-92E0-E25AC714D6C9}" type="datetimeFigureOut">
              <a:rPr lang="es-CO" smtClean="0"/>
              <a:t>2/08/2023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9089-3294-4865-B9F1-B15C76A3F9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5652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5EA3-A8EF-4564-92E0-E25AC714D6C9}" type="datetimeFigureOut">
              <a:rPr lang="es-CO" smtClean="0"/>
              <a:t>2/08/2023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9089-3294-4865-B9F1-B15C76A3F9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61671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5EA3-A8EF-4564-92E0-E25AC714D6C9}" type="datetimeFigureOut">
              <a:rPr lang="es-CO" smtClean="0"/>
              <a:t>2/08/2023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9089-3294-4865-B9F1-B15C76A3F9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9509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5EA3-A8EF-4564-92E0-E25AC714D6C9}" type="datetimeFigureOut">
              <a:rPr lang="es-CO" smtClean="0"/>
              <a:t>2/08/2023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9089-3294-4865-B9F1-B15C76A3F9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4633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5EA3-A8EF-4564-92E0-E25AC714D6C9}" type="datetimeFigureOut">
              <a:rPr lang="es-CO" smtClean="0"/>
              <a:t>2/08/2023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9089-3294-4865-B9F1-B15C76A3F9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36862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5EA3-A8EF-4564-92E0-E25AC714D6C9}" type="datetimeFigureOut">
              <a:rPr lang="es-CO" smtClean="0"/>
              <a:t>2/08/2023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9089-3294-4865-B9F1-B15C76A3F9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0495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5EA3-A8EF-4564-92E0-E25AC714D6C9}" type="datetimeFigureOut">
              <a:rPr lang="es-CO" smtClean="0"/>
              <a:t>2/08/2023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9089-3294-4865-B9F1-B15C76A3F9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3839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5EA3-A8EF-4564-92E0-E25AC714D6C9}" type="datetimeFigureOut">
              <a:rPr lang="es-CO" smtClean="0"/>
              <a:t>2/08/2023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9089-3294-4865-B9F1-B15C76A3F9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8124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5EA3-A8EF-4564-92E0-E25AC714D6C9}" type="datetimeFigureOut">
              <a:rPr lang="es-CO" smtClean="0"/>
              <a:t>2/08/2023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9089-3294-4865-B9F1-B15C76A3F9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6109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75EA3-A8EF-4564-92E0-E25AC714D6C9}" type="datetimeFigureOut">
              <a:rPr lang="es-CO" smtClean="0"/>
              <a:t>2/08/2023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A9089-3294-4865-B9F1-B15C76A3F9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4575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26" Type="http://schemas.microsoft.com/office/2007/relationships/diagramDrawing" Target="../diagrams/drawing5.xml"/><Relationship Id="rId21" Type="http://schemas.microsoft.com/office/2007/relationships/diagramDrawing" Target="../diagrams/drawing4.xml"/><Relationship Id="rId34" Type="http://schemas.openxmlformats.org/officeDocument/2006/relationships/diagramQuickStyle" Target="../diagrams/quickStyle7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5" Type="http://schemas.openxmlformats.org/officeDocument/2006/relationships/diagramColors" Target="../diagrams/colors5.xml"/><Relationship Id="rId33" Type="http://schemas.openxmlformats.org/officeDocument/2006/relationships/diagramLayout" Target="../diagrams/layout7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29" Type="http://schemas.openxmlformats.org/officeDocument/2006/relationships/diagramQuickStyle" Target="../diagrams/quickStyle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24" Type="http://schemas.openxmlformats.org/officeDocument/2006/relationships/diagramQuickStyle" Target="../diagrams/quickStyle5.xml"/><Relationship Id="rId32" Type="http://schemas.openxmlformats.org/officeDocument/2006/relationships/diagramData" Target="../diagrams/data7.xml"/><Relationship Id="rId37" Type="http://schemas.openxmlformats.org/officeDocument/2006/relationships/image" Target="../media/image1.jpeg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23" Type="http://schemas.openxmlformats.org/officeDocument/2006/relationships/diagramLayout" Target="../diagrams/layout5.xml"/><Relationship Id="rId28" Type="http://schemas.openxmlformats.org/officeDocument/2006/relationships/diagramLayout" Target="../diagrams/layout6.xml"/><Relationship Id="rId36" Type="http://schemas.microsoft.com/office/2007/relationships/diagramDrawing" Target="../diagrams/drawing7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31" Type="http://schemas.microsoft.com/office/2007/relationships/diagramDrawing" Target="../diagrams/drawing6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diagramData" Target="../diagrams/data5.xml"/><Relationship Id="rId27" Type="http://schemas.openxmlformats.org/officeDocument/2006/relationships/diagramData" Target="../diagrams/data6.xml"/><Relationship Id="rId30" Type="http://schemas.openxmlformats.org/officeDocument/2006/relationships/diagramColors" Target="../diagrams/colors6.xml"/><Relationship Id="rId35" Type="http://schemas.openxmlformats.org/officeDocument/2006/relationships/diagramColors" Target="../diagrams/colors7.xml"/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ángulo 64"/>
          <p:cNvSpPr/>
          <p:nvPr/>
        </p:nvSpPr>
        <p:spPr>
          <a:xfrm>
            <a:off x="3197516" y="4489858"/>
            <a:ext cx="6096699" cy="965915"/>
          </a:xfrm>
          <a:prstGeom prst="rect">
            <a:avLst/>
          </a:prstGeom>
          <a:gradFill>
            <a:gsLst>
              <a:gs pos="0">
                <a:srgbClr val="9BD4ED"/>
              </a:gs>
              <a:gs pos="98000">
                <a:schemeClr val="accent5">
                  <a:lumMod val="105000"/>
                  <a:satMod val="103000"/>
                  <a:tint val="73000"/>
                </a:schemeClr>
              </a:gs>
              <a:gs pos="100000">
                <a:schemeClr val="accent5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Rectángulo 4"/>
          <p:cNvSpPr/>
          <p:nvPr/>
        </p:nvSpPr>
        <p:spPr>
          <a:xfrm>
            <a:off x="3197517" y="1805539"/>
            <a:ext cx="6096699" cy="965915"/>
          </a:xfrm>
          <a:prstGeom prst="rect">
            <a:avLst/>
          </a:prstGeom>
          <a:gradFill>
            <a:gsLst>
              <a:gs pos="0">
                <a:srgbClr val="9BD4ED"/>
              </a:gs>
              <a:gs pos="98000">
                <a:schemeClr val="accent5">
                  <a:lumMod val="105000"/>
                  <a:satMod val="103000"/>
                  <a:tint val="73000"/>
                </a:schemeClr>
              </a:gs>
              <a:gs pos="100000">
                <a:schemeClr val="accent5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616480" y="394807"/>
            <a:ext cx="5421912" cy="448520"/>
          </a:xfrm>
          <a:effectLst>
            <a:outerShdw blurRad="50800" dist="38100" dir="16200000" rotWithShape="0">
              <a:schemeClr val="accent1">
                <a:lumMod val="75000"/>
                <a:alpha val="40000"/>
              </a:scheme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es-CO" sz="3600" b="1" dirty="0">
                <a:latin typeface="Arial Rounded MT Bold" panose="020F0704030504030204" pitchFamily="34" charset="0"/>
              </a:rPr>
              <a:t>MAPA DE PROCESOS</a:t>
            </a:r>
            <a:endParaRPr lang="es-CO" sz="3600" b="1" dirty="0"/>
          </a:p>
        </p:txBody>
      </p:sp>
      <p:sp>
        <p:nvSpPr>
          <p:cNvPr id="23" name="Rectángulo redondeado 22"/>
          <p:cNvSpPr/>
          <p:nvPr/>
        </p:nvSpPr>
        <p:spPr>
          <a:xfrm>
            <a:off x="4885011" y="1970390"/>
            <a:ext cx="2884850" cy="625464"/>
          </a:xfrm>
          <a:prstGeom prst="roundRect">
            <a:avLst/>
          </a:prstGeom>
          <a:solidFill>
            <a:srgbClr val="0066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</a:rPr>
              <a:t>Direccionamiento</a:t>
            </a:r>
          </a:p>
        </p:txBody>
      </p:sp>
      <p:graphicFrame>
        <p:nvGraphicFramePr>
          <p:cNvPr id="39" name="Diagrama 38"/>
          <p:cNvGraphicFramePr/>
          <p:nvPr>
            <p:extLst>
              <p:ext uri="{D42A27DB-BD31-4B8C-83A1-F6EECF244321}">
                <p14:modId xmlns:p14="http://schemas.microsoft.com/office/powerpoint/2010/main" val="90028455"/>
              </p:ext>
            </p:extLst>
          </p:nvPr>
        </p:nvGraphicFramePr>
        <p:xfrm>
          <a:off x="186086" y="1871299"/>
          <a:ext cx="1895716" cy="30870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8" name="Flecha derecha 57"/>
          <p:cNvSpPr/>
          <p:nvPr/>
        </p:nvSpPr>
        <p:spPr>
          <a:xfrm>
            <a:off x="9487972" y="3430311"/>
            <a:ext cx="554865" cy="478468"/>
          </a:xfrm>
          <a:prstGeom prst="rightArrow">
            <a:avLst/>
          </a:prstGeom>
          <a:solidFill>
            <a:schemeClr val="accent4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CO" sz="1100">
              <a:solidFill>
                <a:schemeClr val="tx1"/>
              </a:solidFill>
            </a:endParaRPr>
          </a:p>
        </p:txBody>
      </p:sp>
      <p:graphicFrame>
        <p:nvGraphicFramePr>
          <p:cNvPr id="59" name="Diagrama 58"/>
          <p:cNvGraphicFramePr/>
          <p:nvPr>
            <p:extLst>
              <p:ext uri="{D42A27DB-BD31-4B8C-83A1-F6EECF244321}">
                <p14:modId xmlns:p14="http://schemas.microsoft.com/office/powerpoint/2010/main" val="1360099210"/>
              </p:ext>
            </p:extLst>
          </p:nvPr>
        </p:nvGraphicFramePr>
        <p:xfrm>
          <a:off x="9985338" y="1765483"/>
          <a:ext cx="1992742" cy="21142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0" name="CuadroTexto 59"/>
          <p:cNvSpPr txBox="1"/>
          <p:nvPr/>
        </p:nvSpPr>
        <p:spPr>
          <a:xfrm>
            <a:off x="668679" y="1303818"/>
            <a:ext cx="868924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s-CO" sz="1200" b="1" dirty="0">
                <a:solidFill>
                  <a:schemeClr val="accent2">
                    <a:lumMod val="75000"/>
                  </a:schemeClr>
                </a:solidFill>
              </a:rPr>
              <a:t>Usuarios/</a:t>
            </a:r>
          </a:p>
          <a:p>
            <a:r>
              <a:rPr lang="es-CO" sz="1200" b="1" dirty="0">
                <a:solidFill>
                  <a:schemeClr val="accent2">
                    <a:lumMod val="75000"/>
                  </a:schemeClr>
                </a:solidFill>
              </a:rPr>
              <a:t>Entidades</a:t>
            </a:r>
          </a:p>
        </p:txBody>
      </p:sp>
      <p:sp>
        <p:nvSpPr>
          <p:cNvPr id="61" name="CuadroTexto 60"/>
          <p:cNvSpPr txBox="1"/>
          <p:nvPr/>
        </p:nvSpPr>
        <p:spPr>
          <a:xfrm rot="16200000">
            <a:off x="2033783" y="4825605"/>
            <a:ext cx="128592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 sz="1300" b="1"/>
            </a:lvl1pPr>
          </a:lstStyle>
          <a:p>
            <a:r>
              <a:rPr lang="es-CO" dirty="0"/>
              <a:t>Apoyo y Mejora</a:t>
            </a:r>
          </a:p>
        </p:txBody>
      </p:sp>
      <p:sp>
        <p:nvSpPr>
          <p:cNvPr id="36" name="Rectángulo redondeado 35"/>
          <p:cNvSpPr/>
          <p:nvPr/>
        </p:nvSpPr>
        <p:spPr>
          <a:xfrm>
            <a:off x="5656666" y="4662872"/>
            <a:ext cx="1371335" cy="619885"/>
          </a:xfrm>
          <a:prstGeom prst="roundRect">
            <a:avLst/>
          </a:prstGeom>
          <a:solidFill>
            <a:srgbClr val="339966">
              <a:alpha val="77647"/>
            </a:srgb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+mj-lt"/>
              </a:rPr>
              <a:t>Gestión de Personal</a:t>
            </a:r>
          </a:p>
        </p:txBody>
      </p:sp>
      <p:graphicFrame>
        <p:nvGraphicFramePr>
          <p:cNvPr id="42" name="Diagrama 41"/>
          <p:cNvGraphicFramePr/>
          <p:nvPr>
            <p:extLst>
              <p:ext uri="{D42A27DB-BD31-4B8C-83A1-F6EECF244321}">
                <p14:modId xmlns:p14="http://schemas.microsoft.com/office/powerpoint/2010/main" val="2764190787"/>
              </p:ext>
            </p:extLst>
          </p:nvPr>
        </p:nvGraphicFramePr>
        <p:xfrm>
          <a:off x="9998869" y="3631522"/>
          <a:ext cx="1992742" cy="19832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27" name="Rectángulo redondeado 26"/>
          <p:cNvSpPr/>
          <p:nvPr/>
        </p:nvSpPr>
        <p:spPr>
          <a:xfrm>
            <a:off x="7510008" y="4660055"/>
            <a:ext cx="1396593" cy="619885"/>
          </a:xfrm>
          <a:prstGeom prst="roundRect">
            <a:avLst/>
          </a:prstGeom>
          <a:solidFill>
            <a:srgbClr val="339966">
              <a:alpha val="77647"/>
            </a:srgb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+mj-lt"/>
              </a:rPr>
              <a:t>Atención al Usuario</a:t>
            </a:r>
          </a:p>
        </p:txBody>
      </p:sp>
      <p:graphicFrame>
        <p:nvGraphicFramePr>
          <p:cNvPr id="29" name="Diagrama 28"/>
          <p:cNvGraphicFramePr/>
          <p:nvPr>
            <p:extLst>
              <p:ext uri="{D42A27DB-BD31-4B8C-83A1-F6EECF244321}">
                <p14:modId xmlns:p14="http://schemas.microsoft.com/office/powerpoint/2010/main" val="240798327"/>
              </p:ext>
            </p:extLst>
          </p:nvPr>
        </p:nvGraphicFramePr>
        <p:xfrm>
          <a:off x="2563295" y="5806577"/>
          <a:ext cx="2243794" cy="84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sp>
        <p:nvSpPr>
          <p:cNvPr id="30" name="Flecha arriba 29"/>
          <p:cNvSpPr/>
          <p:nvPr/>
        </p:nvSpPr>
        <p:spPr>
          <a:xfrm>
            <a:off x="4271168" y="5514426"/>
            <a:ext cx="313134" cy="327499"/>
          </a:xfrm>
          <a:prstGeom prst="upArrow">
            <a:avLst/>
          </a:prstGeom>
          <a:solidFill>
            <a:schemeClr val="accent4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CO" sz="1100">
              <a:solidFill>
                <a:schemeClr val="tx1"/>
              </a:solidFill>
            </a:endParaRPr>
          </a:p>
        </p:txBody>
      </p:sp>
      <p:sp>
        <p:nvSpPr>
          <p:cNvPr id="43" name="Rectángulo redondeado 42"/>
          <p:cNvSpPr/>
          <p:nvPr/>
        </p:nvSpPr>
        <p:spPr>
          <a:xfrm>
            <a:off x="3758714" y="4662872"/>
            <a:ext cx="1396593" cy="619885"/>
          </a:xfrm>
          <a:prstGeom prst="roundRect">
            <a:avLst/>
          </a:prstGeom>
          <a:solidFill>
            <a:srgbClr val="339966">
              <a:alpha val="77647"/>
            </a:srgb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+mj-lt"/>
              </a:rPr>
              <a:t>Gestión de los Recursos</a:t>
            </a:r>
          </a:p>
        </p:txBody>
      </p:sp>
      <p:sp>
        <p:nvSpPr>
          <p:cNvPr id="3" name="Rectángulo 2"/>
          <p:cNvSpPr/>
          <p:nvPr/>
        </p:nvSpPr>
        <p:spPr>
          <a:xfrm>
            <a:off x="128788" y="155213"/>
            <a:ext cx="11964473" cy="652892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7" name="CuadroTexto 56"/>
          <p:cNvSpPr txBox="1"/>
          <p:nvPr/>
        </p:nvSpPr>
        <p:spPr>
          <a:xfrm rot="16200000">
            <a:off x="2173036" y="3502922"/>
            <a:ext cx="970137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 sz="1300" b="1"/>
            </a:lvl1pPr>
          </a:lstStyle>
          <a:p>
            <a:r>
              <a:rPr lang="es-CO" dirty="0"/>
              <a:t>Misionales </a:t>
            </a:r>
          </a:p>
        </p:txBody>
      </p:sp>
      <p:sp>
        <p:nvSpPr>
          <p:cNvPr id="62" name="CuadroTexto 61"/>
          <p:cNvSpPr txBox="1"/>
          <p:nvPr/>
        </p:nvSpPr>
        <p:spPr>
          <a:xfrm rot="16200000">
            <a:off x="1970561" y="2132026"/>
            <a:ext cx="141237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300" b="1" dirty="0"/>
              <a:t>Direccionamiento</a:t>
            </a:r>
          </a:p>
        </p:txBody>
      </p:sp>
      <p:sp>
        <p:nvSpPr>
          <p:cNvPr id="64" name="Rectángulo 63"/>
          <p:cNvSpPr/>
          <p:nvPr/>
        </p:nvSpPr>
        <p:spPr>
          <a:xfrm>
            <a:off x="3197516" y="3137791"/>
            <a:ext cx="6096699" cy="965915"/>
          </a:xfrm>
          <a:prstGeom prst="rect">
            <a:avLst/>
          </a:prstGeom>
          <a:gradFill>
            <a:gsLst>
              <a:gs pos="0">
                <a:srgbClr val="9BD4ED"/>
              </a:gs>
              <a:gs pos="98000">
                <a:schemeClr val="accent5">
                  <a:lumMod val="105000"/>
                  <a:satMod val="103000"/>
                  <a:tint val="73000"/>
                </a:schemeClr>
              </a:gs>
              <a:gs pos="100000">
                <a:schemeClr val="accent5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63" name="Diagrama 62"/>
          <p:cNvGraphicFramePr/>
          <p:nvPr>
            <p:extLst>
              <p:ext uri="{D42A27DB-BD31-4B8C-83A1-F6EECF244321}">
                <p14:modId xmlns:p14="http://schemas.microsoft.com/office/powerpoint/2010/main" val="1115265180"/>
              </p:ext>
            </p:extLst>
          </p:nvPr>
        </p:nvGraphicFramePr>
        <p:xfrm>
          <a:off x="3575361" y="2842458"/>
          <a:ext cx="5416895" cy="1631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sp>
        <p:nvSpPr>
          <p:cNvPr id="68" name="Flecha curvada hacia la izquierda 67"/>
          <p:cNvSpPr/>
          <p:nvPr/>
        </p:nvSpPr>
        <p:spPr>
          <a:xfrm>
            <a:off x="9049566" y="3979280"/>
            <a:ext cx="438407" cy="854245"/>
          </a:xfrm>
          <a:prstGeom prst="curvedLeftArrow">
            <a:avLst>
              <a:gd name="adj1" fmla="val 25000"/>
              <a:gd name="adj2" fmla="val 54032"/>
              <a:gd name="adj3" fmla="val 25000"/>
            </a:avLst>
          </a:prstGeom>
          <a:solidFill>
            <a:schemeClr val="accent4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>
              <a:solidFill>
                <a:schemeClr val="accent4"/>
              </a:solidFill>
            </a:endParaRPr>
          </a:p>
        </p:txBody>
      </p:sp>
      <p:sp>
        <p:nvSpPr>
          <p:cNvPr id="69" name="Flecha curvada hacia la izquierda 68"/>
          <p:cNvSpPr/>
          <p:nvPr/>
        </p:nvSpPr>
        <p:spPr>
          <a:xfrm>
            <a:off x="9049565" y="2509984"/>
            <a:ext cx="438407" cy="854245"/>
          </a:xfrm>
          <a:prstGeom prst="curvedLeftArrow">
            <a:avLst>
              <a:gd name="adj1" fmla="val 25000"/>
              <a:gd name="adj2" fmla="val 54032"/>
              <a:gd name="adj3" fmla="val 25000"/>
            </a:avLst>
          </a:prstGeom>
          <a:solidFill>
            <a:schemeClr val="accent4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>
              <a:solidFill>
                <a:schemeClr val="accent4"/>
              </a:solidFill>
            </a:endParaRPr>
          </a:p>
        </p:txBody>
      </p:sp>
      <p:sp>
        <p:nvSpPr>
          <p:cNvPr id="70" name="Flecha curvada hacia la izquierda 69"/>
          <p:cNvSpPr/>
          <p:nvPr/>
        </p:nvSpPr>
        <p:spPr>
          <a:xfrm rot="10800000">
            <a:off x="2911588" y="3879690"/>
            <a:ext cx="438407" cy="854245"/>
          </a:xfrm>
          <a:prstGeom prst="curvedLeftArrow">
            <a:avLst>
              <a:gd name="adj1" fmla="val 25000"/>
              <a:gd name="adj2" fmla="val 54032"/>
              <a:gd name="adj3" fmla="val 25000"/>
            </a:avLst>
          </a:prstGeom>
          <a:solidFill>
            <a:schemeClr val="accent4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>
              <a:solidFill>
                <a:schemeClr val="accent4"/>
              </a:solidFill>
            </a:endParaRPr>
          </a:p>
        </p:txBody>
      </p:sp>
      <p:sp>
        <p:nvSpPr>
          <p:cNvPr id="71" name="Flecha curvada hacia la izquierda 70"/>
          <p:cNvSpPr/>
          <p:nvPr/>
        </p:nvSpPr>
        <p:spPr>
          <a:xfrm rot="10800000">
            <a:off x="2907860" y="2509983"/>
            <a:ext cx="438407" cy="854245"/>
          </a:xfrm>
          <a:prstGeom prst="curvedLeftArrow">
            <a:avLst>
              <a:gd name="adj1" fmla="val 25000"/>
              <a:gd name="adj2" fmla="val 54032"/>
              <a:gd name="adj3" fmla="val 25000"/>
            </a:avLst>
          </a:prstGeom>
          <a:solidFill>
            <a:schemeClr val="accent4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CO">
              <a:solidFill>
                <a:schemeClr val="accent4"/>
              </a:solidFill>
            </a:endParaRPr>
          </a:p>
        </p:txBody>
      </p:sp>
      <p:sp>
        <p:nvSpPr>
          <p:cNvPr id="72" name="Flecha derecha 71"/>
          <p:cNvSpPr/>
          <p:nvPr/>
        </p:nvSpPr>
        <p:spPr>
          <a:xfrm>
            <a:off x="2118693" y="3430311"/>
            <a:ext cx="375903" cy="478468"/>
          </a:xfrm>
          <a:prstGeom prst="rightArrow">
            <a:avLst/>
          </a:prstGeom>
          <a:solidFill>
            <a:schemeClr val="accent4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CO" sz="1100">
              <a:solidFill>
                <a:schemeClr val="tx1"/>
              </a:solidFill>
            </a:endParaRPr>
          </a:p>
        </p:txBody>
      </p:sp>
      <p:sp>
        <p:nvSpPr>
          <p:cNvPr id="73" name="Flecha arriba 72"/>
          <p:cNvSpPr/>
          <p:nvPr/>
        </p:nvSpPr>
        <p:spPr>
          <a:xfrm>
            <a:off x="6191694" y="5523430"/>
            <a:ext cx="313134" cy="327499"/>
          </a:xfrm>
          <a:prstGeom prst="upArrow">
            <a:avLst/>
          </a:prstGeom>
          <a:solidFill>
            <a:schemeClr val="accent4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CO" sz="1100">
              <a:solidFill>
                <a:schemeClr val="tx1"/>
              </a:solidFill>
            </a:endParaRPr>
          </a:p>
        </p:txBody>
      </p:sp>
      <p:sp>
        <p:nvSpPr>
          <p:cNvPr id="74" name="Flecha arriba 73"/>
          <p:cNvSpPr/>
          <p:nvPr/>
        </p:nvSpPr>
        <p:spPr>
          <a:xfrm>
            <a:off x="8593467" y="5523430"/>
            <a:ext cx="313134" cy="327499"/>
          </a:xfrm>
          <a:prstGeom prst="upArrow">
            <a:avLst/>
          </a:prstGeom>
          <a:solidFill>
            <a:schemeClr val="accent4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CO" sz="1100">
              <a:solidFill>
                <a:schemeClr val="tx1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0188468" y="246329"/>
            <a:ext cx="12554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sz="1000" b="1" dirty="0"/>
              <a:t>Versión 1</a:t>
            </a:r>
          </a:p>
          <a:p>
            <a:pPr algn="ctr"/>
            <a:r>
              <a:rPr lang="es-CO" sz="1000" b="1" dirty="0"/>
              <a:t>Septiembre de 2017</a:t>
            </a:r>
            <a:endParaRPr lang="es-CO" sz="1000" dirty="0"/>
          </a:p>
        </p:txBody>
      </p:sp>
      <p:sp>
        <p:nvSpPr>
          <p:cNvPr id="8" name="Rectángulo 7"/>
          <p:cNvSpPr/>
          <p:nvPr/>
        </p:nvSpPr>
        <p:spPr>
          <a:xfrm>
            <a:off x="218941" y="191648"/>
            <a:ext cx="11706895" cy="9271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5" name="CuadroTexto 74"/>
          <p:cNvSpPr txBox="1"/>
          <p:nvPr/>
        </p:nvSpPr>
        <p:spPr>
          <a:xfrm>
            <a:off x="2847793" y="1195139"/>
            <a:ext cx="1804646" cy="27699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s-CO" sz="1200" b="1" dirty="0">
                <a:solidFill>
                  <a:schemeClr val="accent2">
                    <a:lumMod val="75000"/>
                  </a:schemeClr>
                </a:solidFill>
              </a:rPr>
              <a:t>Asamblea/Junta Directiva</a:t>
            </a:r>
          </a:p>
        </p:txBody>
      </p:sp>
      <p:grpSp>
        <p:nvGrpSpPr>
          <p:cNvPr id="77" name="Grupo 76"/>
          <p:cNvGrpSpPr/>
          <p:nvPr/>
        </p:nvGrpSpPr>
        <p:grpSpPr>
          <a:xfrm>
            <a:off x="4765459" y="1184914"/>
            <a:ext cx="3123954" cy="367689"/>
            <a:chOff x="140144" y="149224"/>
            <a:chExt cx="1444327" cy="735424"/>
          </a:xfrm>
        </p:grpSpPr>
        <p:sp>
          <p:nvSpPr>
            <p:cNvPr id="78" name="Redondear rectángulo de esquina del mismo lado 77"/>
            <p:cNvSpPr/>
            <p:nvPr/>
          </p:nvSpPr>
          <p:spPr>
            <a:xfrm rot="5400000">
              <a:off x="448220" y="-158852"/>
              <a:ext cx="735424" cy="1351575"/>
            </a:xfrm>
            <a:prstGeom prst="round2SameRect">
              <a:avLst/>
            </a:prstGeom>
            <a:solidFill>
              <a:schemeClr val="accent1">
                <a:lumMod val="40000"/>
                <a:lumOff val="60000"/>
                <a:alpha val="90000"/>
              </a:schemeClr>
            </a:solidFill>
          </p:spPr>
          <p:style>
            <a:lnRef idx="2">
              <a:schemeClr val="accent4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9" name="Redondear rectángulo de esquina del mismo lado 4"/>
            <p:cNvSpPr/>
            <p:nvPr/>
          </p:nvSpPr>
          <p:spPr>
            <a:xfrm>
              <a:off x="140146" y="185118"/>
              <a:ext cx="1444325" cy="6636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0" lvl="1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s-CO" sz="1400" kern="1200" dirty="0"/>
                <a:t>Resultados económicos del negocio</a:t>
              </a:r>
            </a:p>
          </p:txBody>
        </p:sp>
      </p:grpSp>
      <p:sp>
        <p:nvSpPr>
          <p:cNvPr id="80" name="Flecha arriba 79"/>
          <p:cNvSpPr/>
          <p:nvPr/>
        </p:nvSpPr>
        <p:spPr>
          <a:xfrm rot="10800000">
            <a:off x="6185767" y="1572031"/>
            <a:ext cx="313134" cy="232185"/>
          </a:xfrm>
          <a:prstGeom prst="upArrow">
            <a:avLst/>
          </a:prstGeom>
          <a:solidFill>
            <a:schemeClr val="accent4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CO" sz="1100">
              <a:solidFill>
                <a:schemeClr val="tx1"/>
              </a:solidFill>
            </a:endParaRPr>
          </a:p>
        </p:txBody>
      </p:sp>
      <p:sp>
        <p:nvSpPr>
          <p:cNvPr id="81" name="CuadroTexto 80"/>
          <p:cNvSpPr txBox="1"/>
          <p:nvPr/>
        </p:nvSpPr>
        <p:spPr>
          <a:xfrm>
            <a:off x="10482194" y="1303818"/>
            <a:ext cx="868924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s-CO" sz="1200" b="1" dirty="0">
                <a:solidFill>
                  <a:schemeClr val="accent2">
                    <a:lumMod val="75000"/>
                  </a:schemeClr>
                </a:solidFill>
              </a:rPr>
              <a:t>Usuarios/</a:t>
            </a:r>
          </a:p>
          <a:p>
            <a:r>
              <a:rPr lang="es-CO" sz="1200" b="1" dirty="0">
                <a:solidFill>
                  <a:schemeClr val="accent2">
                    <a:lumMod val="75000"/>
                  </a:schemeClr>
                </a:solidFill>
              </a:rPr>
              <a:t>Entidades</a:t>
            </a:r>
          </a:p>
        </p:txBody>
      </p:sp>
      <p:grpSp>
        <p:nvGrpSpPr>
          <p:cNvPr id="41" name="Grupo 40"/>
          <p:cNvGrpSpPr/>
          <p:nvPr/>
        </p:nvGrpSpPr>
        <p:grpSpPr>
          <a:xfrm>
            <a:off x="155283" y="2518200"/>
            <a:ext cx="6888575" cy="3484311"/>
            <a:chOff x="-4992859" y="2862447"/>
            <a:chExt cx="6888575" cy="3484311"/>
          </a:xfrm>
        </p:grpSpPr>
        <p:sp>
          <p:nvSpPr>
            <p:cNvPr id="44" name="Rectángulo 43"/>
            <p:cNvSpPr/>
            <p:nvPr/>
          </p:nvSpPr>
          <p:spPr>
            <a:xfrm>
              <a:off x="0" y="2862447"/>
              <a:ext cx="1895716" cy="18216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6" name="Rectángulo 45"/>
            <p:cNvSpPr/>
            <p:nvPr/>
          </p:nvSpPr>
          <p:spPr>
            <a:xfrm>
              <a:off x="-4992859" y="5253282"/>
              <a:ext cx="2000696" cy="10934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189" tIns="15240" rIns="85344" bIns="15240" numCol="1" spcCol="1270" anchor="t" anchorCtr="0">
              <a:noAutofit/>
            </a:bodyPr>
            <a:lstStyle/>
            <a:p>
              <a:pPr marL="171450" lvl="1" indent="-171450" algn="l" defTabSz="5334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Font typeface="Arial" panose="020B0604020202020204" pitchFamily="34" charset="0"/>
                <a:buChar char="•"/>
              </a:pPr>
              <a:r>
                <a:rPr lang="es-CO" sz="1200" kern="1200" dirty="0"/>
                <a:t>Requisitos del Contrato</a:t>
              </a:r>
              <a:endParaRPr lang="es-CO" sz="1200" dirty="0"/>
            </a:p>
            <a:p>
              <a:pPr marL="171450" lvl="1" indent="-171450" algn="l" defTabSz="5334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Font typeface="Arial" panose="020B0604020202020204" pitchFamily="34" charset="0"/>
                <a:buChar char="•"/>
              </a:pPr>
              <a:r>
                <a:rPr lang="es-CO" sz="1200" kern="1200" dirty="0"/>
                <a:t>Especificaciones Técnicas</a:t>
              </a:r>
              <a:endParaRPr lang="es-CO" sz="1200" dirty="0"/>
            </a:p>
            <a:p>
              <a:pPr marL="171450" lvl="1" indent="-171450" algn="l" defTabSz="5334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Font typeface="Arial" panose="020B0604020202020204" pitchFamily="34" charset="0"/>
                <a:buChar char="•"/>
              </a:pPr>
              <a:r>
                <a:rPr lang="es-CO" sz="1200" kern="1200" dirty="0"/>
                <a:t>Requerimientos de SST</a:t>
              </a:r>
              <a:endParaRPr lang="es-CO" sz="1200" dirty="0"/>
            </a:p>
            <a:p>
              <a:pPr marL="171450" lvl="1" indent="-171450" algn="l" defTabSz="5334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Font typeface="Arial" panose="020B0604020202020204" pitchFamily="34" charset="0"/>
                <a:buChar char="•"/>
              </a:pPr>
              <a:r>
                <a:rPr lang="es-CO" sz="1200" kern="1200" dirty="0"/>
                <a:t>Requerimientos para la protección de medio ambiente</a:t>
              </a:r>
            </a:p>
          </p:txBody>
        </p:sp>
      </p:grpSp>
      <p:graphicFrame>
        <p:nvGraphicFramePr>
          <p:cNvPr id="47" name="Diagrama 46"/>
          <p:cNvGraphicFramePr/>
          <p:nvPr>
            <p:extLst>
              <p:ext uri="{D42A27DB-BD31-4B8C-83A1-F6EECF244321}">
                <p14:modId xmlns:p14="http://schemas.microsoft.com/office/powerpoint/2010/main" val="3680719543"/>
              </p:ext>
            </p:extLst>
          </p:nvPr>
        </p:nvGraphicFramePr>
        <p:xfrm>
          <a:off x="4842190" y="5819696"/>
          <a:ext cx="2243794" cy="84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7" r:lo="rId28" r:qs="rId29" r:cs="rId30"/>
          </a:graphicData>
        </a:graphic>
      </p:graphicFrame>
      <p:graphicFrame>
        <p:nvGraphicFramePr>
          <p:cNvPr id="48" name="Diagrama 47"/>
          <p:cNvGraphicFramePr/>
          <p:nvPr>
            <p:extLst>
              <p:ext uri="{D42A27DB-BD31-4B8C-83A1-F6EECF244321}">
                <p14:modId xmlns:p14="http://schemas.microsoft.com/office/powerpoint/2010/main" val="4142907361"/>
              </p:ext>
            </p:extLst>
          </p:nvPr>
        </p:nvGraphicFramePr>
        <p:xfrm>
          <a:off x="7124853" y="5819696"/>
          <a:ext cx="3023699" cy="84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2" r:lo="rId33" r:qs="rId34" r:cs="rId35"/>
          </a:graphicData>
        </a:graphic>
      </p:graphicFrame>
      <p:pic>
        <p:nvPicPr>
          <p:cNvPr id="6" name="Imagen 5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03CA2587-F849-C102-81FD-56047D3A6A2E}"/>
              </a:ext>
            </a:extLst>
          </p:cNvPr>
          <p:cNvPicPr>
            <a:picLocks noChangeAspect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659" y="240636"/>
            <a:ext cx="868924" cy="868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8748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</TotalTime>
  <Words>167</Words>
  <Application>Microsoft Office PowerPoint</Application>
  <PresentationFormat>Panorámica</PresentationFormat>
  <Paragraphs>44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Tema de Office</vt:lpstr>
      <vt:lpstr>MAPA DE PROCESOS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DIANA MONTAÑO ORTIZ</dc:creator>
  <cp:lastModifiedBy>EAA Santa Ana</cp:lastModifiedBy>
  <cp:revision>51</cp:revision>
  <cp:lastPrinted>2015-07-03T19:29:28Z</cp:lastPrinted>
  <dcterms:created xsi:type="dcterms:W3CDTF">2015-07-03T15:40:35Z</dcterms:created>
  <dcterms:modified xsi:type="dcterms:W3CDTF">2023-08-02T14:20:10Z</dcterms:modified>
</cp:coreProperties>
</file>